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sldIdLst>
    <p:sldId id="256" r:id="rId2"/>
    <p:sldId id="266" r:id="rId3"/>
    <p:sldId id="257" r:id="rId4"/>
    <p:sldId id="270" r:id="rId5"/>
    <p:sldId id="258" r:id="rId6"/>
    <p:sldId id="267" r:id="rId7"/>
    <p:sldId id="284" r:id="rId8"/>
    <p:sldId id="285" r:id="rId9"/>
    <p:sldId id="264" r:id="rId10"/>
    <p:sldId id="269" r:id="rId11"/>
    <p:sldId id="261" r:id="rId12"/>
    <p:sldId id="265" r:id="rId13"/>
    <p:sldId id="271" r:id="rId14"/>
    <p:sldId id="274" r:id="rId15"/>
    <p:sldId id="273" r:id="rId16"/>
    <p:sldId id="272" r:id="rId17"/>
    <p:sldId id="280" r:id="rId18"/>
    <p:sldId id="281" r:id="rId19"/>
    <p:sldId id="282" r:id="rId20"/>
    <p:sldId id="283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2718" autoAdjust="0"/>
  </p:normalViewPr>
  <p:slideViewPr>
    <p:cSldViewPr>
      <p:cViewPr>
        <p:scale>
          <a:sx n="100" d="100"/>
          <a:sy n="100" d="100"/>
        </p:scale>
        <p:origin x="-2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IXED_STATION%20(1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IXED_STATION%20(1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IXED_STATION%20(1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IXED_STATION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700">
                <a:solidFill>
                  <a:schemeClr val="accent1">
                    <a:lumMod val="75000"/>
                  </a:schemeClr>
                </a:solidFill>
              </a:rPr>
              <a:t>Rainfall</a:t>
            </a:r>
            <a:r>
              <a:rPr lang="en-US" sz="1700" baseline="0">
                <a:solidFill>
                  <a:schemeClr val="accent1">
                    <a:lumMod val="75000"/>
                  </a:schemeClr>
                </a:solidFill>
              </a:rPr>
              <a:t> and E.coli Levels at </a:t>
            </a:r>
            <a:r>
              <a:rPr lang="en-US" sz="1700" b="1" i="0" u="none" strike="noStrike" baseline="0">
                <a:solidFill>
                  <a:schemeClr val="accent1">
                    <a:lumMod val="75000"/>
                  </a:schemeClr>
                </a:solidFill>
                <a:effectLst/>
              </a:rPr>
              <a:t>Fall Creek Station WWU100-0001</a:t>
            </a:r>
            <a:r>
              <a:rPr lang="en-US" sz="1700" baseline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1700">
              <a:solidFill>
                <a:schemeClr val="accent1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242013888888889"/>
          <c:y val="4.34227330779054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1434951321234045E-2"/>
          <c:y val="0.14061946279703544"/>
          <c:w val="0.84550116360438388"/>
          <c:h val="0.65580736316006472"/>
        </c:manualLayout>
      </c:layout>
      <c:lineChart>
        <c:grouping val="standard"/>
        <c:varyColors val="0"/>
        <c:ser>
          <c:idx val="0"/>
          <c:order val="0"/>
          <c:tx>
            <c:strRef>
              <c:f>'SR 238 - Precip'!$B$2</c:f>
              <c:strCache>
                <c:ptCount val="1"/>
                <c:pt idx="0">
                  <c:v>E.coli</c:v>
                </c:pt>
              </c:strCache>
            </c:strRef>
          </c:tx>
          <c:marker>
            <c:symbol val="none"/>
          </c:marker>
          <c:cat>
            <c:numRef>
              <c:f>'SR 238 - Precip'!$A$3:$A$123</c:f>
              <c:numCache>
                <c:formatCode>mm/dd/yyyy</c:formatCode>
                <c:ptCount val="121"/>
                <c:pt idx="0">
                  <c:v>37337</c:v>
                </c:pt>
                <c:pt idx="1">
                  <c:v>37365</c:v>
                </c:pt>
                <c:pt idx="2">
                  <c:v>37399</c:v>
                </c:pt>
                <c:pt idx="3">
                  <c:v>37427</c:v>
                </c:pt>
                <c:pt idx="4">
                  <c:v>37462</c:v>
                </c:pt>
                <c:pt idx="5">
                  <c:v>37497</c:v>
                </c:pt>
                <c:pt idx="6">
                  <c:v>37524</c:v>
                </c:pt>
                <c:pt idx="7">
                  <c:v>37546</c:v>
                </c:pt>
                <c:pt idx="8">
                  <c:v>37586</c:v>
                </c:pt>
                <c:pt idx="9">
                  <c:v>37601</c:v>
                </c:pt>
                <c:pt idx="10">
                  <c:v>37673</c:v>
                </c:pt>
                <c:pt idx="11">
                  <c:v>37707</c:v>
                </c:pt>
                <c:pt idx="12">
                  <c:v>37734</c:v>
                </c:pt>
                <c:pt idx="13">
                  <c:v>37797</c:v>
                </c:pt>
                <c:pt idx="14">
                  <c:v>37860</c:v>
                </c:pt>
                <c:pt idx="15">
                  <c:v>37888</c:v>
                </c:pt>
                <c:pt idx="16">
                  <c:v>37924</c:v>
                </c:pt>
                <c:pt idx="17">
                  <c:v>37950</c:v>
                </c:pt>
                <c:pt idx="18">
                  <c:v>37978</c:v>
                </c:pt>
                <c:pt idx="19">
                  <c:v>38009</c:v>
                </c:pt>
                <c:pt idx="20">
                  <c:v>38036</c:v>
                </c:pt>
                <c:pt idx="21">
                  <c:v>38106</c:v>
                </c:pt>
                <c:pt idx="22">
                  <c:v>38134</c:v>
                </c:pt>
                <c:pt idx="23">
                  <c:v>38162</c:v>
                </c:pt>
                <c:pt idx="24">
                  <c:v>38196</c:v>
                </c:pt>
                <c:pt idx="25">
                  <c:v>38219</c:v>
                </c:pt>
                <c:pt idx="26">
                  <c:v>38252</c:v>
                </c:pt>
                <c:pt idx="27">
                  <c:v>38281</c:v>
                </c:pt>
                <c:pt idx="28">
                  <c:v>38310</c:v>
                </c:pt>
                <c:pt idx="29">
                  <c:v>38337</c:v>
                </c:pt>
                <c:pt idx="30">
                  <c:v>38378</c:v>
                </c:pt>
                <c:pt idx="31">
                  <c:v>38401</c:v>
                </c:pt>
                <c:pt idx="32">
                  <c:v>38441</c:v>
                </c:pt>
                <c:pt idx="33">
                  <c:v>38461</c:v>
                </c:pt>
                <c:pt idx="34">
                  <c:v>38498</c:v>
                </c:pt>
                <c:pt idx="35">
                  <c:v>38532</c:v>
                </c:pt>
                <c:pt idx="36">
                  <c:v>38560</c:v>
                </c:pt>
                <c:pt idx="37">
                  <c:v>38588</c:v>
                </c:pt>
                <c:pt idx="38">
                  <c:v>38616</c:v>
                </c:pt>
                <c:pt idx="39">
                  <c:v>38644</c:v>
                </c:pt>
                <c:pt idx="40">
                  <c:v>38678</c:v>
                </c:pt>
                <c:pt idx="41">
                  <c:v>38737</c:v>
                </c:pt>
                <c:pt idx="42">
                  <c:v>38763</c:v>
                </c:pt>
                <c:pt idx="43">
                  <c:v>38806</c:v>
                </c:pt>
                <c:pt idx="44">
                  <c:v>38827</c:v>
                </c:pt>
                <c:pt idx="45">
                  <c:v>38861</c:v>
                </c:pt>
                <c:pt idx="46">
                  <c:v>38896</c:v>
                </c:pt>
                <c:pt idx="47">
                  <c:v>38924</c:v>
                </c:pt>
                <c:pt idx="48">
                  <c:v>38952</c:v>
                </c:pt>
                <c:pt idx="49">
                  <c:v>38981</c:v>
                </c:pt>
                <c:pt idx="50">
                  <c:v>39015</c:v>
                </c:pt>
                <c:pt idx="51">
                  <c:v>39050</c:v>
                </c:pt>
                <c:pt idx="52">
                  <c:v>39072</c:v>
                </c:pt>
                <c:pt idx="53">
                  <c:v>39106</c:v>
                </c:pt>
                <c:pt idx="54">
                  <c:v>39169</c:v>
                </c:pt>
                <c:pt idx="55">
                  <c:v>39224</c:v>
                </c:pt>
                <c:pt idx="56">
                  <c:v>39253</c:v>
                </c:pt>
                <c:pt idx="57">
                  <c:v>39281</c:v>
                </c:pt>
                <c:pt idx="58">
                  <c:v>39317</c:v>
                </c:pt>
                <c:pt idx="59">
                  <c:v>39353</c:v>
                </c:pt>
                <c:pt idx="60">
                  <c:v>39380</c:v>
                </c:pt>
                <c:pt idx="61">
                  <c:v>39406</c:v>
                </c:pt>
                <c:pt idx="62">
                  <c:v>39436</c:v>
                </c:pt>
                <c:pt idx="63">
                  <c:v>39471</c:v>
                </c:pt>
                <c:pt idx="64">
                  <c:v>39498</c:v>
                </c:pt>
                <c:pt idx="65">
                  <c:v>39533</c:v>
                </c:pt>
                <c:pt idx="66">
                  <c:v>39561</c:v>
                </c:pt>
                <c:pt idx="67">
                  <c:v>39590</c:v>
                </c:pt>
                <c:pt idx="68">
                  <c:v>39624</c:v>
                </c:pt>
                <c:pt idx="69">
                  <c:v>39653</c:v>
                </c:pt>
                <c:pt idx="70">
                  <c:v>39679</c:v>
                </c:pt>
                <c:pt idx="71">
                  <c:v>39715</c:v>
                </c:pt>
                <c:pt idx="72">
                  <c:v>39743</c:v>
                </c:pt>
                <c:pt idx="73">
                  <c:v>39772</c:v>
                </c:pt>
                <c:pt idx="74">
                  <c:v>39869</c:v>
                </c:pt>
                <c:pt idx="75">
                  <c:v>39890</c:v>
                </c:pt>
                <c:pt idx="76">
                  <c:v>39994</c:v>
                </c:pt>
                <c:pt idx="77">
                  <c:v>40008</c:v>
                </c:pt>
                <c:pt idx="78">
                  <c:v>40044</c:v>
                </c:pt>
                <c:pt idx="79">
                  <c:v>40086</c:v>
                </c:pt>
                <c:pt idx="80">
                  <c:v>40100</c:v>
                </c:pt>
                <c:pt idx="81">
                  <c:v>40141</c:v>
                </c:pt>
                <c:pt idx="82">
                  <c:v>40163</c:v>
                </c:pt>
                <c:pt idx="83">
                  <c:v>40205</c:v>
                </c:pt>
                <c:pt idx="84">
                  <c:v>40227</c:v>
                </c:pt>
                <c:pt idx="85">
                  <c:v>40261</c:v>
                </c:pt>
                <c:pt idx="86">
                  <c:v>40289</c:v>
                </c:pt>
                <c:pt idx="87">
                  <c:v>40310</c:v>
                </c:pt>
                <c:pt idx="88">
                  <c:v>40345</c:v>
                </c:pt>
                <c:pt idx="89">
                  <c:v>40373</c:v>
                </c:pt>
                <c:pt idx="90">
                  <c:v>40408</c:v>
                </c:pt>
                <c:pt idx="91">
                  <c:v>40443</c:v>
                </c:pt>
                <c:pt idx="92">
                  <c:v>40470</c:v>
                </c:pt>
                <c:pt idx="93">
                  <c:v>40498</c:v>
                </c:pt>
                <c:pt idx="94">
                  <c:v>36307</c:v>
                </c:pt>
                <c:pt idx="95">
                  <c:v>36334</c:v>
                </c:pt>
                <c:pt idx="96">
                  <c:v>36362</c:v>
                </c:pt>
                <c:pt idx="97">
                  <c:v>36398</c:v>
                </c:pt>
                <c:pt idx="98">
                  <c:v>36424</c:v>
                </c:pt>
                <c:pt idx="99">
                  <c:v>36454</c:v>
                </c:pt>
                <c:pt idx="100">
                  <c:v>36487</c:v>
                </c:pt>
                <c:pt idx="101">
                  <c:v>36545</c:v>
                </c:pt>
                <c:pt idx="102">
                  <c:v>36581</c:v>
                </c:pt>
                <c:pt idx="103">
                  <c:v>36615</c:v>
                </c:pt>
                <c:pt idx="104">
                  <c:v>36636</c:v>
                </c:pt>
                <c:pt idx="105">
                  <c:v>36671</c:v>
                </c:pt>
                <c:pt idx="106">
                  <c:v>36768</c:v>
                </c:pt>
                <c:pt idx="107">
                  <c:v>36789</c:v>
                </c:pt>
                <c:pt idx="108">
                  <c:v>36826</c:v>
                </c:pt>
                <c:pt idx="109">
                  <c:v>36851</c:v>
                </c:pt>
                <c:pt idx="110">
                  <c:v>36882</c:v>
                </c:pt>
                <c:pt idx="111">
                  <c:v>36914</c:v>
                </c:pt>
                <c:pt idx="112">
                  <c:v>36945</c:v>
                </c:pt>
                <c:pt idx="113">
                  <c:v>37007</c:v>
                </c:pt>
                <c:pt idx="114">
                  <c:v>37062</c:v>
                </c:pt>
                <c:pt idx="115">
                  <c:v>37132</c:v>
                </c:pt>
                <c:pt idx="116">
                  <c:v>37155</c:v>
                </c:pt>
                <c:pt idx="117">
                  <c:v>37216</c:v>
                </c:pt>
                <c:pt idx="118">
                  <c:v>37246</c:v>
                </c:pt>
                <c:pt idx="119">
                  <c:v>37281</c:v>
                </c:pt>
                <c:pt idx="120">
                  <c:v>37309</c:v>
                </c:pt>
              </c:numCache>
            </c:numRef>
          </c:cat>
          <c:val>
            <c:numRef>
              <c:f>'SR 238 - Precip'!$B$3:$B$123</c:f>
              <c:numCache>
                <c:formatCode>General</c:formatCode>
                <c:ptCount val="121"/>
                <c:pt idx="0">
                  <c:v>340</c:v>
                </c:pt>
                <c:pt idx="1">
                  <c:v>330</c:v>
                </c:pt>
                <c:pt idx="2">
                  <c:v>93</c:v>
                </c:pt>
                <c:pt idx="3">
                  <c:v>550</c:v>
                </c:pt>
                <c:pt idx="4">
                  <c:v>57</c:v>
                </c:pt>
                <c:pt idx="5">
                  <c:v>410</c:v>
                </c:pt>
                <c:pt idx="6">
                  <c:v>310</c:v>
                </c:pt>
                <c:pt idx="7">
                  <c:v>140</c:v>
                </c:pt>
                <c:pt idx="8">
                  <c:v>190</c:v>
                </c:pt>
                <c:pt idx="9">
                  <c:v>150</c:v>
                </c:pt>
                <c:pt idx="10">
                  <c:v>26</c:v>
                </c:pt>
                <c:pt idx="11">
                  <c:v>1000</c:v>
                </c:pt>
                <c:pt idx="12">
                  <c:v>74</c:v>
                </c:pt>
                <c:pt idx="13">
                  <c:v>170</c:v>
                </c:pt>
                <c:pt idx="14">
                  <c:v>820</c:v>
                </c:pt>
                <c:pt idx="15">
                  <c:v>730</c:v>
                </c:pt>
                <c:pt idx="16">
                  <c:v>110</c:v>
                </c:pt>
                <c:pt idx="17">
                  <c:v>2000</c:v>
                </c:pt>
                <c:pt idx="18">
                  <c:v>1700</c:v>
                </c:pt>
                <c:pt idx="19">
                  <c:v>200</c:v>
                </c:pt>
                <c:pt idx="20">
                  <c:v>240</c:v>
                </c:pt>
                <c:pt idx="21">
                  <c:v>93</c:v>
                </c:pt>
                <c:pt idx="22">
                  <c:v>250</c:v>
                </c:pt>
                <c:pt idx="23">
                  <c:v>240</c:v>
                </c:pt>
                <c:pt idx="24">
                  <c:v>180</c:v>
                </c:pt>
                <c:pt idx="25">
                  <c:v>200</c:v>
                </c:pt>
                <c:pt idx="26">
                  <c:v>190</c:v>
                </c:pt>
                <c:pt idx="27">
                  <c:v>160</c:v>
                </c:pt>
                <c:pt idx="28">
                  <c:v>410</c:v>
                </c:pt>
                <c:pt idx="29">
                  <c:v>260</c:v>
                </c:pt>
                <c:pt idx="30">
                  <c:v>100</c:v>
                </c:pt>
                <c:pt idx="31">
                  <c:v>43</c:v>
                </c:pt>
                <c:pt idx="32">
                  <c:v>120</c:v>
                </c:pt>
                <c:pt idx="33">
                  <c:v>46</c:v>
                </c:pt>
                <c:pt idx="34">
                  <c:v>110</c:v>
                </c:pt>
                <c:pt idx="35">
                  <c:v>260</c:v>
                </c:pt>
                <c:pt idx="36">
                  <c:v>6</c:v>
                </c:pt>
                <c:pt idx="37">
                  <c:v>96</c:v>
                </c:pt>
                <c:pt idx="38">
                  <c:v>830</c:v>
                </c:pt>
                <c:pt idx="39">
                  <c:v>180</c:v>
                </c:pt>
                <c:pt idx="40">
                  <c:v>300</c:v>
                </c:pt>
                <c:pt idx="41">
                  <c:v>550</c:v>
                </c:pt>
                <c:pt idx="42">
                  <c:v>62</c:v>
                </c:pt>
                <c:pt idx="43">
                  <c:v>64</c:v>
                </c:pt>
                <c:pt idx="44">
                  <c:v>280</c:v>
                </c:pt>
                <c:pt idx="45">
                  <c:v>160</c:v>
                </c:pt>
                <c:pt idx="46">
                  <c:v>310</c:v>
                </c:pt>
                <c:pt idx="47">
                  <c:v>220</c:v>
                </c:pt>
                <c:pt idx="48">
                  <c:v>270</c:v>
                </c:pt>
                <c:pt idx="49">
                  <c:v>340</c:v>
                </c:pt>
                <c:pt idx="50">
                  <c:v>170</c:v>
                </c:pt>
                <c:pt idx="51">
                  <c:v>440</c:v>
                </c:pt>
                <c:pt idx="52">
                  <c:v>270</c:v>
                </c:pt>
                <c:pt idx="53">
                  <c:v>140</c:v>
                </c:pt>
                <c:pt idx="54">
                  <c:v>370</c:v>
                </c:pt>
                <c:pt idx="55">
                  <c:v>96</c:v>
                </c:pt>
                <c:pt idx="56">
                  <c:v>370</c:v>
                </c:pt>
                <c:pt idx="57">
                  <c:v>200</c:v>
                </c:pt>
                <c:pt idx="58">
                  <c:v>980</c:v>
                </c:pt>
                <c:pt idx="59">
                  <c:v>390</c:v>
                </c:pt>
                <c:pt idx="60">
                  <c:v>180</c:v>
                </c:pt>
                <c:pt idx="61">
                  <c:v>89</c:v>
                </c:pt>
                <c:pt idx="62">
                  <c:v>370</c:v>
                </c:pt>
                <c:pt idx="63">
                  <c:v>130</c:v>
                </c:pt>
                <c:pt idx="64">
                  <c:v>240</c:v>
                </c:pt>
                <c:pt idx="65">
                  <c:v>230</c:v>
                </c:pt>
                <c:pt idx="66">
                  <c:v>82</c:v>
                </c:pt>
                <c:pt idx="67">
                  <c:v>170</c:v>
                </c:pt>
                <c:pt idx="68">
                  <c:v>220</c:v>
                </c:pt>
                <c:pt idx="69">
                  <c:v>730</c:v>
                </c:pt>
                <c:pt idx="70">
                  <c:v>110</c:v>
                </c:pt>
                <c:pt idx="71">
                  <c:v>250</c:v>
                </c:pt>
                <c:pt idx="72">
                  <c:v>180</c:v>
                </c:pt>
                <c:pt idx="73">
                  <c:v>490</c:v>
                </c:pt>
                <c:pt idx="74">
                  <c:v>220</c:v>
                </c:pt>
                <c:pt idx="75">
                  <c:v>240</c:v>
                </c:pt>
                <c:pt idx="76">
                  <c:v>250</c:v>
                </c:pt>
                <c:pt idx="77">
                  <c:v>150</c:v>
                </c:pt>
                <c:pt idx="78">
                  <c:v>370</c:v>
                </c:pt>
                <c:pt idx="79">
                  <c:v>240</c:v>
                </c:pt>
                <c:pt idx="80">
                  <c:v>190</c:v>
                </c:pt>
                <c:pt idx="81">
                  <c:v>160</c:v>
                </c:pt>
                <c:pt idx="82">
                  <c:v>580</c:v>
                </c:pt>
                <c:pt idx="83">
                  <c:v>440</c:v>
                </c:pt>
                <c:pt idx="84">
                  <c:v>330</c:v>
                </c:pt>
                <c:pt idx="85">
                  <c:v>360</c:v>
                </c:pt>
                <c:pt idx="86">
                  <c:v>160</c:v>
                </c:pt>
                <c:pt idx="87">
                  <c:v>310</c:v>
                </c:pt>
                <c:pt idx="88">
                  <c:v>2400</c:v>
                </c:pt>
                <c:pt idx="89">
                  <c:v>410</c:v>
                </c:pt>
                <c:pt idx="90">
                  <c:v>310</c:v>
                </c:pt>
                <c:pt idx="91">
                  <c:v>820</c:v>
                </c:pt>
                <c:pt idx="92">
                  <c:v>280</c:v>
                </c:pt>
                <c:pt idx="93">
                  <c:v>190</c:v>
                </c:pt>
                <c:pt idx="94">
                  <c:v>49</c:v>
                </c:pt>
                <c:pt idx="95">
                  <c:v>320</c:v>
                </c:pt>
                <c:pt idx="96">
                  <c:v>900</c:v>
                </c:pt>
                <c:pt idx="97">
                  <c:v>380</c:v>
                </c:pt>
                <c:pt idx="98">
                  <c:v>480</c:v>
                </c:pt>
                <c:pt idx="99">
                  <c:v>60</c:v>
                </c:pt>
                <c:pt idx="100">
                  <c:v>290</c:v>
                </c:pt>
                <c:pt idx="101">
                  <c:v>21</c:v>
                </c:pt>
                <c:pt idx="102">
                  <c:v>37</c:v>
                </c:pt>
                <c:pt idx="103">
                  <c:v>10</c:v>
                </c:pt>
                <c:pt idx="104">
                  <c:v>68</c:v>
                </c:pt>
                <c:pt idx="105">
                  <c:v>140</c:v>
                </c:pt>
                <c:pt idx="106">
                  <c:v>140</c:v>
                </c:pt>
                <c:pt idx="107">
                  <c:v>190</c:v>
                </c:pt>
                <c:pt idx="108">
                  <c:v>210</c:v>
                </c:pt>
                <c:pt idx="109">
                  <c:v>990</c:v>
                </c:pt>
                <c:pt idx="110">
                  <c:v>93</c:v>
                </c:pt>
                <c:pt idx="111">
                  <c:v>300</c:v>
                </c:pt>
                <c:pt idx="112">
                  <c:v>120</c:v>
                </c:pt>
                <c:pt idx="113">
                  <c:v>24</c:v>
                </c:pt>
                <c:pt idx="114">
                  <c:v>290</c:v>
                </c:pt>
                <c:pt idx="115">
                  <c:v>220</c:v>
                </c:pt>
                <c:pt idx="116">
                  <c:v>1200</c:v>
                </c:pt>
                <c:pt idx="117">
                  <c:v>190</c:v>
                </c:pt>
                <c:pt idx="118">
                  <c:v>980</c:v>
                </c:pt>
                <c:pt idx="119">
                  <c:v>310</c:v>
                </c:pt>
                <c:pt idx="120">
                  <c:v>240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'SR 238 - Precip'!$D$2</c:f>
              <c:strCache>
                <c:ptCount val="1"/>
                <c:pt idx="0">
                  <c:v>Standard</c:v>
                </c:pt>
              </c:strCache>
            </c:strRef>
          </c:tx>
          <c:marker>
            <c:symbol val="none"/>
          </c:marker>
          <c:cat>
            <c:numRef>
              <c:f>'SR 238 - Precip'!$A$3:$A$123</c:f>
              <c:numCache>
                <c:formatCode>mm/dd/yyyy</c:formatCode>
                <c:ptCount val="121"/>
                <c:pt idx="0">
                  <c:v>37337</c:v>
                </c:pt>
                <c:pt idx="1">
                  <c:v>37365</c:v>
                </c:pt>
                <c:pt idx="2">
                  <c:v>37399</c:v>
                </c:pt>
                <c:pt idx="3">
                  <c:v>37427</c:v>
                </c:pt>
                <c:pt idx="4">
                  <c:v>37462</c:v>
                </c:pt>
                <c:pt idx="5">
                  <c:v>37497</c:v>
                </c:pt>
                <c:pt idx="6">
                  <c:v>37524</c:v>
                </c:pt>
                <c:pt idx="7">
                  <c:v>37546</c:v>
                </c:pt>
                <c:pt idx="8">
                  <c:v>37586</c:v>
                </c:pt>
                <c:pt idx="9">
                  <c:v>37601</c:v>
                </c:pt>
                <c:pt idx="10">
                  <c:v>37673</c:v>
                </c:pt>
                <c:pt idx="11">
                  <c:v>37707</c:v>
                </c:pt>
                <c:pt idx="12">
                  <c:v>37734</c:v>
                </c:pt>
                <c:pt idx="13">
                  <c:v>37797</c:v>
                </c:pt>
                <c:pt idx="14">
                  <c:v>37860</c:v>
                </c:pt>
                <c:pt idx="15">
                  <c:v>37888</c:v>
                </c:pt>
                <c:pt idx="16">
                  <c:v>37924</c:v>
                </c:pt>
                <c:pt idx="17">
                  <c:v>37950</c:v>
                </c:pt>
                <c:pt idx="18">
                  <c:v>37978</c:v>
                </c:pt>
                <c:pt idx="19">
                  <c:v>38009</c:v>
                </c:pt>
                <c:pt idx="20">
                  <c:v>38036</c:v>
                </c:pt>
                <c:pt idx="21">
                  <c:v>38106</c:v>
                </c:pt>
                <c:pt idx="22">
                  <c:v>38134</c:v>
                </c:pt>
                <c:pt idx="23">
                  <c:v>38162</c:v>
                </c:pt>
                <c:pt idx="24">
                  <c:v>38196</c:v>
                </c:pt>
                <c:pt idx="25">
                  <c:v>38219</c:v>
                </c:pt>
                <c:pt idx="26">
                  <c:v>38252</c:v>
                </c:pt>
                <c:pt idx="27">
                  <c:v>38281</c:v>
                </c:pt>
                <c:pt idx="28">
                  <c:v>38310</c:v>
                </c:pt>
                <c:pt idx="29">
                  <c:v>38337</c:v>
                </c:pt>
                <c:pt idx="30">
                  <c:v>38378</c:v>
                </c:pt>
                <c:pt idx="31">
                  <c:v>38401</c:v>
                </c:pt>
                <c:pt idx="32">
                  <c:v>38441</c:v>
                </c:pt>
                <c:pt idx="33">
                  <c:v>38461</c:v>
                </c:pt>
                <c:pt idx="34">
                  <c:v>38498</c:v>
                </c:pt>
                <c:pt idx="35">
                  <c:v>38532</c:v>
                </c:pt>
                <c:pt idx="36">
                  <c:v>38560</c:v>
                </c:pt>
                <c:pt idx="37">
                  <c:v>38588</c:v>
                </c:pt>
                <c:pt idx="38">
                  <c:v>38616</c:v>
                </c:pt>
                <c:pt idx="39">
                  <c:v>38644</c:v>
                </c:pt>
                <c:pt idx="40">
                  <c:v>38678</c:v>
                </c:pt>
                <c:pt idx="41">
                  <c:v>38737</c:v>
                </c:pt>
                <c:pt idx="42">
                  <c:v>38763</c:v>
                </c:pt>
                <c:pt idx="43">
                  <c:v>38806</c:v>
                </c:pt>
                <c:pt idx="44">
                  <c:v>38827</c:v>
                </c:pt>
                <c:pt idx="45">
                  <c:v>38861</c:v>
                </c:pt>
                <c:pt idx="46">
                  <c:v>38896</c:v>
                </c:pt>
                <c:pt idx="47">
                  <c:v>38924</c:v>
                </c:pt>
                <c:pt idx="48">
                  <c:v>38952</c:v>
                </c:pt>
                <c:pt idx="49">
                  <c:v>38981</c:v>
                </c:pt>
                <c:pt idx="50">
                  <c:v>39015</c:v>
                </c:pt>
                <c:pt idx="51">
                  <c:v>39050</c:v>
                </c:pt>
                <c:pt idx="52">
                  <c:v>39072</c:v>
                </c:pt>
                <c:pt idx="53">
                  <c:v>39106</c:v>
                </c:pt>
                <c:pt idx="54">
                  <c:v>39169</c:v>
                </c:pt>
                <c:pt idx="55">
                  <c:v>39224</c:v>
                </c:pt>
                <c:pt idx="56">
                  <c:v>39253</c:v>
                </c:pt>
                <c:pt idx="57">
                  <c:v>39281</c:v>
                </c:pt>
                <c:pt idx="58">
                  <c:v>39317</c:v>
                </c:pt>
                <c:pt idx="59">
                  <c:v>39353</c:v>
                </c:pt>
                <c:pt idx="60">
                  <c:v>39380</c:v>
                </c:pt>
                <c:pt idx="61">
                  <c:v>39406</c:v>
                </c:pt>
                <c:pt idx="62">
                  <c:v>39436</c:v>
                </c:pt>
                <c:pt idx="63">
                  <c:v>39471</c:v>
                </c:pt>
                <c:pt idx="64">
                  <c:v>39498</c:v>
                </c:pt>
                <c:pt idx="65">
                  <c:v>39533</c:v>
                </c:pt>
                <c:pt idx="66">
                  <c:v>39561</c:v>
                </c:pt>
                <c:pt idx="67">
                  <c:v>39590</c:v>
                </c:pt>
                <c:pt idx="68">
                  <c:v>39624</c:v>
                </c:pt>
                <c:pt idx="69">
                  <c:v>39653</c:v>
                </c:pt>
                <c:pt idx="70">
                  <c:v>39679</c:v>
                </c:pt>
                <c:pt idx="71">
                  <c:v>39715</c:v>
                </c:pt>
                <c:pt idx="72">
                  <c:v>39743</c:v>
                </c:pt>
                <c:pt idx="73">
                  <c:v>39772</c:v>
                </c:pt>
                <c:pt idx="74">
                  <c:v>39869</c:v>
                </c:pt>
                <c:pt idx="75">
                  <c:v>39890</c:v>
                </c:pt>
                <c:pt idx="76">
                  <c:v>39994</c:v>
                </c:pt>
                <c:pt idx="77">
                  <c:v>40008</c:v>
                </c:pt>
                <c:pt idx="78">
                  <c:v>40044</c:v>
                </c:pt>
                <c:pt idx="79">
                  <c:v>40086</c:v>
                </c:pt>
                <c:pt idx="80">
                  <c:v>40100</c:v>
                </c:pt>
                <c:pt idx="81">
                  <c:v>40141</c:v>
                </c:pt>
                <c:pt idx="82">
                  <c:v>40163</c:v>
                </c:pt>
                <c:pt idx="83">
                  <c:v>40205</c:v>
                </c:pt>
                <c:pt idx="84">
                  <c:v>40227</c:v>
                </c:pt>
                <c:pt idx="85">
                  <c:v>40261</c:v>
                </c:pt>
                <c:pt idx="86">
                  <c:v>40289</c:v>
                </c:pt>
                <c:pt idx="87">
                  <c:v>40310</c:v>
                </c:pt>
                <c:pt idx="88">
                  <c:v>40345</c:v>
                </c:pt>
                <c:pt idx="89">
                  <c:v>40373</c:v>
                </c:pt>
                <c:pt idx="90">
                  <c:v>40408</c:v>
                </c:pt>
                <c:pt idx="91">
                  <c:v>40443</c:v>
                </c:pt>
                <c:pt idx="92">
                  <c:v>40470</c:v>
                </c:pt>
                <c:pt idx="93">
                  <c:v>40498</c:v>
                </c:pt>
                <c:pt idx="94">
                  <c:v>36307</c:v>
                </c:pt>
                <c:pt idx="95">
                  <c:v>36334</c:v>
                </c:pt>
                <c:pt idx="96">
                  <c:v>36362</c:v>
                </c:pt>
                <c:pt idx="97">
                  <c:v>36398</c:v>
                </c:pt>
                <c:pt idx="98">
                  <c:v>36424</c:v>
                </c:pt>
                <c:pt idx="99">
                  <c:v>36454</c:v>
                </c:pt>
                <c:pt idx="100">
                  <c:v>36487</c:v>
                </c:pt>
                <c:pt idx="101">
                  <c:v>36545</c:v>
                </c:pt>
                <c:pt idx="102">
                  <c:v>36581</c:v>
                </c:pt>
                <c:pt idx="103">
                  <c:v>36615</c:v>
                </c:pt>
                <c:pt idx="104">
                  <c:v>36636</c:v>
                </c:pt>
                <c:pt idx="105">
                  <c:v>36671</c:v>
                </c:pt>
                <c:pt idx="106">
                  <c:v>36768</c:v>
                </c:pt>
                <c:pt idx="107">
                  <c:v>36789</c:v>
                </c:pt>
                <c:pt idx="108">
                  <c:v>36826</c:v>
                </c:pt>
                <c:pt idx="109">
                  <c:v>36851</c:v>
                </c:pt>
                <c:pt idx="110">
                  <c:v>36882</c:v>
                </c:pt>
                <c:pt idx="111">
                  <c:v>36914</c:v>
                </c:pt>
                <c:pt idx="112">
                  <c:v>36945</c:v>
                </c:pt>
                <c:pt idx="113">
                  <c:v>37007</c:v>
                </c:pt>
                <c:pt idx="114">
                  <c:v>37062</c:v>
                </c:pt>
                <c:pt idx="115">
                  <c:v>37132</c:v>
                </c:pt>
                <c:pt idx="116">
                  <c:v>37155</c:v>
                </c:pt>
                <c:pt idx="117">
                  <c:v>37216</c:v>
                </c:pt>
                <c:pt idx="118">
                  <c:v>37246</c:v>
                </c:pt>
                <c:pt idx="119">
                  <c:v>37281</c:v>
                </c:pt>
                <c:pt idx="120">
                  <c:v>37309</c:v>
                </c:pt>
              </c:numCache>
            </c:numRef>
          </c:cat>
          <c:val>
            <c:numRef>
              <c:f>'SR 238 - Precip'!$D$3:$D$123</c:f>
              <c:numCache>
                <c:formatCode>General</c:formatCode>
                <c:ptCount val="121"/>
                <c:pt idx="0">
                  <c:v>235</c:v>
                </c:pt>
                <c:pt idx="1">
                  <c:v>235</c:v>
                </c:pt>
                <c:pt idx="2">
                  <c:v>235</c:v>
                </c:pt>
                <c:pt idx="3">
                  <c:v>235</c:v>
                </c:pt>
                <c:pt idx="4">
                  <c:v>235</c:v>
                </c:pt>
                <c:pt idx="5">
                  <c:v>235</c:v>
                </c:pt>
                <c:pt idx="6">
                  <c:v>235</c:v>
                </c:pt>
                <c:pt idx="7">
                  <c:v>235</c:v>
                </c:pt>
                <c:pt idx="8">
                  <c:v>235</c:v>
                </c:pt>
                <c:pt idx="9">
                  <c:v>235</c:v>
                </c:pt>
                <c:pt idx="10">
                  <c:v>235</c:v>
                </c:pt>
                <c:pt idx="11">
                  <c:v>235</c:v>
                </c:pt>
                <c:pt idx="12">
                  <c:v>235</c:v>
                </c:pt>
                <c:pt idx="13">
                  <c:v>235</c:v>
                </c:pt>
                <c:pt idx="14">
                  <c:v>235</c:v>
                </c:pt>
                <c:pt idx="15">
                  <c:v>235</c:v>
                </c:pt>
                <c:pt idx="16">
                  <c:v>235</c:v>
                </c:pt>
                <c:pt idx="17">
                  <c:v>235</c:v>
                </c:pt>
                <c:pt idx="18">
                  <c:v>235</c:v>
                </c:pt>
                <c:pt idx="19">
                  <c:v>235</c:v>
                </c:pt>
                <c:pt idx="20">
                  <c:v>235</c:v>
                </c:pt>
                <c:pt idx="21">
                  <c:v>235</c:v>
                </c:pt>
                <c:pt idx="22">
                  <c:v>235</c:v>
                </c:pt>
                <c:pt idx="23">
                  <c:v>235</c:v>
                </c:pt>
                <c:pt idx="24">
                  <c:v>235</c:v>
                </c:pt>
                <c:pt idx="25">
                  <c:v>235</c:v>
                </c:pt>
                <c:pt idx="26">
                  <c:v>235</c:v>
                </c:pt>
                <c:pt idx="27">
                  <c:v>235</c:v>
                </c:pt>
                <c:pt idx="28">
                  <c:v>235</c:v>
                </c:pt>
                <c:pt idx="29">
                  <c:v>235</c:v>
                </c:pt>
                <c:pt idx="30">
                  <c:v>235</c:v>
                </c:pt>
                <c:pt idx="31">
                  <c:v>235</c:v>
                </c:pt>
                <c:pt idx="32">
                  <c:v>235</c:v>
                </c:pt>
                <c:pt idx="33">
                  <c:v>235</c:v>
                </c:pt>
                <c:pt idx="34">
                  <c:v>235</c:v>
                </c:pt>
                <c:pt idx="35">
                  <c:v>235</c:v>
                </c:pt>
                <c:pt idx="36">
                  <c:v>235</c:v>
                </c:pt>
                <c:pt idx="37">
                  <c:v>235</c:v>
                </c:pt>
                <c:pt idx="38">
                  <c:v>235</c:v>
                </c:pt>
                <c:pt idx="39">
                  <c:v>235</c:v>
                </c:pt>
                <c:pt idx="40">
                  <c:v>235</c:v>
                </c:pt>
                <c:pt idx="41">
                  <c:v>235</c:v>
                </c:pt>
                <c:pt idx="42">
                  <c:v>235</c:v>
                </c:pt>
                <c:pt idx="43">
                  <c:v>235</c:v>
                </c:pt>
                <c:pt idx="44">
                  <c:v>235</c:v>
                </c:pt>
                <c:pt idx="45">
                  <c:v>235</c:v>
                </c:pt>
                <c:pt idx="46">
                  <c:v>235</c:v>
                </c:pt>
                <c:pt idx="47">
                  <c:v>235</c:v>
                </c:pt>
                <c:pt idx="48">
                  <c:v>235</c:v>
                </c:pt>
                <c:pt idx="49">
                  <c:v>235</c:v>
                </c:pt>
                <c:pt idx="50">
                  <c:v>235</c:v>
                </c:pt>
                <c:pt idx="51">
                  <c:v>235</c:v>
                </c:pt>
                <c:pt idx="52">
                  <c:v>235</c:v>
                </c:pt>
                <c:pt idx="53">
                  <c:v>235</c:v>
                </c:pt>
                <c:pt idx="54">
                  <c:v>235</c:v>
                </c:pt>
                <c:pt idx="55">
                  <c:v>235</c:v>
                </c:pt>
                <c:pt idx="56">
                  <c:v>235</c:v>
                </c:pt>
                <c:pt idx="57">
                  <c:v>235</c:v>
                </c:pt>
                <c:pt idx="58">
                  <c:v>235</c:v>
                </c:pt>
                <c:pt idx="59">
                  <c:v>235</c:v>
                </c:pt>
                <c:pt idx="60">
                  <c:v>235</c:v>
                </c:pt>
                <c:pt idx="61">
                  <c:v>235</c:v>
                </c:pt>
                <c:pt idx="62">
                  <c:v>235</c:v>
                </c:pt>
                <c:pt idx="63">
                  <c:v>235</c:v>
                </c:pt>
                <c:pt idx="64">
                  <c:v>235</c:v>
                </c:pt>
                <c:pt idx="65">
                  <c:v>235</c:v>
                </c:pt>
                <c:pt idx="66">
                  <c:v>235</c:v>
                </c:pt>
                <c:pt idx="67">
                  <c:v>235</c:v>
                </c:pt>
                <c:pt idx="68">
                  <c:v>235</c:v>
                </c:pt>
                <c:pt idx="69">
                  <c:v>235</c:v>
                </c:pt>
                <c:pt idx="70">
                  <c:v>235</c:v>
                </c:pt>
                <c:pt idx="71">
                  <c:v>235</c:v>
                </c:pt>
                <c:pt idx="72">
                  <c:v>235</c:v>
                </c:pt>
                <c:pt idx="73">
                  <c:v>235</c:v>
                </c:pt>
                <c:pt idx="74">
                  <c:v>235</c:v>
                </c:pt>
                <c:pt idx="75">
                  <c:v>235</c:v>
                </c:pt>
                <c:pt idx="76">
                  <c:v>235</c:v>
                </c:pt>
                <c:pt idx="77">
                  <c:v>235</c:v>
                </c:pt>
                <c:pt idx="78">
                  <c:v>235</c:v>
                </c:pt>
                <c:pt idx="79">
                  <c:v>235</c:v>
                </c:pt>
                <c:pt idx="80">
                  <c:v>235</c:v>
                </c:pt>
                <c:pt idx="81">
                  <c:v>235</c:v>
                </c:pt>
                <c:pt idx="82">
                  <c:v>235</c:v>
                </c:pt>
                <c:pt idx="83">
                  <c:v>235</c:v>
                </c:pt>
                <c:pt idx="84">
                  <c:v>235</c:v>
                </c:pt>
                <c:pt idx="85">
                  <c:v>235</c:v>
                </c:pt>
                <c:pt idx="86">
                  <c:v>235</c:v>
                </c:pt>
                <c:pt idx="87">
                  <c:v>235</c:v>
                </c:pt>
                <c:pt idx="88">
                  <c:v>235</c:v>
                </c:pt>
                <c:pt idx="89">
                  <c:v>235</c:v>
                </c:pt>
                <c:pt idx="90">
                  <c:v>235</c:v>
                </c:pt>
                <c:pt idx="91">
                  <c:v>235</c:v>
                </c:pt>
                <c:pt idx="92">
                  <c:v>235</c:v>
                </c:pt>
                <c:pt idx="93">
                  <c:v>235</c:v>
                </c:pt>
                <c:pt idx="94">
                  <c:v>235</c:v>
                </c:pt>
                <c:pt idx="95">
                  <c:v>235</c:v>
                </c:pt>
                <c:pt idx="96">
                  <c:v>235</c:v>
                </c:pt>
                <c:pt idx="97">
                  <c:v>235</c:v>
                </c:pt>
                <c:pt idx="98">
                  <c:v>235</c:v>
                </c:pt>
                <c:pt idx="99">
                  <c:v>235</c:v>
                </c:pt>
                <c:pt idx="100">
                  <c:v>235</c:v>
                </c:pt>
                <c:pt idx="101">
                  <c:v>235</c:v>
                </c:pt>
                <c:pt idx="102">
                  <c:v>235</c:v>
                </c:pt>
                <c:pt idx="103">
                  <c:v>235</c:v>
                </c:pt>
                <c:pt idx="104">
                  <c:v>235</c:v>
                </c:pt>
                <c:pt idx="105">
                  <c:v>235</c:v>
                </c:pt>
                <c:pt idx="106">
                  <c:v>235</c:v>
                </c:pt>
                <c:pt idx="107">
                  <c:v>235</c:v>
                </c:pt>
                <c:pt idx="108">
                  <c:v>235</c:v>
                </c:pt>
                <c:pt idx="109">
                  <c:v>235</c:v>
                </c:pt>
                <c:pt idx="110">
                  <c:v>235</c:v>
                </c:pt>
                <c:pt idx="111">
                  <c:v>235</c:v>
                </c:pt>
                <c:pt idx="112">
                  <c:v>235</c:v>
                </c:pt>
                <c:pt idx="113">
                  <c:v>235</c:v>
                </c:pt>
                <c:pt idx="114">
                  <c:v>235</c:v>
                </c:pt>
                <c:pt idx="115">
                  <c:v>235</c:v>
                </c:pt>
                <c:pt idx="116">
                  <c:v>235</c:v>
                </c:pt>
                <c:pt idx="117">
                  <c:v>235</c:v>
                </c:pt>
                <c:pt idx="118">
                  <c:v>235</c:v>
                </c:pt>
                <c:pt idx="119">
                  <c:v>235</c:v>
                </c:pt>
                <c:pt idx="120">
                  <c:v>235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557760"/>
        <c:axId val="101559296"/>
      </c:lineChart>
      <c:lineChart>
        <c:grouping val="standard"/>
        <c:varyColors val="0"/>
        <c:ser>
          <c:idx val="1"/>
          <c:order val="1"/>
          <c:tx>
            <c:strRef>
              <c:f>'SR 238 - Precip'!$C$2</c:f>
              <c:strCache>
                <c:ptCount val="1"/>
                <c:pt idx="0">
                  <c:v>Precipitation Totals - 72 Hrs before sampling</c:v>
                </c:pt>
              </c:strCache>
            </c:strRef>
          </c:tx>
          <c:spPr>
            <a:ln w="25400" cap="flat" cmpd="sng" algn="ctr">
              <a:solidFill>
                <a:schemeClr val="accent6"/>
              </a:solidFill>
              <a:prstDash val="solid"/>
            </a:ln>
            <a:effectLst/>
          </c:spPr>
          <c:marker>
            <c:symbol val="none"/>
          </c:marker>
          <c:cat>
            <c:numRef>
              <c:f>'SR 238 - Precip'!$A$3:$A$123</c:f>
              <c:numCache>
                <c:formatCode>mm/dd/yyyy</c:formatCode>
                <c:ptCount val="121"/>
                <c:pt idx="0">
                  <c:v>37337</c:v>
                </c:pt>
                <c:pt idx="1">
                  <c:v>37365</c:v>
                </c:pt>
                <c:pt idx="2">
                  <c:v>37399</c:v>
                </c:pt>
                <c:pt idx="3">
                  <c:v>37427</c:v>
                </c:pt>
                <c:pt idx="4">
                  <c:v>37462</c:v>
                </c:pt>
                <c:pt idx="5">
                  <c:v>37497</c:v>
                </c:pt>
                <c:pt idx="6">
                  <c:v>37524</c:v>
                </c:pt>
                <c:pt idx="7">
                  <c:v>37546</c:v>
                </c:pt>
                <c:pt idx="8">
                  <c:v>37586</c:v>
                </c:pt>
                <c:pt idx="9">
                  <c:v>37601</c:v>
                </c:pt>
                <c:pt idx="10">
                  <c:v>37673</c:v>
                </c:pt>
                <c:pt idx="11">
                  <c:v>37707</c:v>
                </c:pt>
                <c:pt idx="12">
                  <c:v>37734</c:v>
                </c:pt>
                <c:pt idx="13">
                  <c:v>37797</c:v>
                </c:pt>
                <c:pt idx="14">
                  <c:v>37860</c:v>
                </c:pt>
                <c:pt idx="15">
                  <c:v>37888</c:v>
                </c:pt>
                <c:pt idx="16">
                  <c:v>37924</c:v>
                </c:pt>
                <c:pt idx="17">
                  <c:v>37950</c:v>
                </c:pt>
                <c:pt idx="18">
                  <c:v>37978</c:v>
                </c:pt>
                <c:pt idx="19">
                  <c:v>38009</c:v>
                </c:pt>
                <c:pt idx="20">
                  <c:v>38036</c:v>
                </c:pt>
                <c:pt idx="21">
                  <c:v>38106</c:v>
                </c:pt>
                <c:pt idx="22">
                  <c:v>38134</c:v>
                </c:pt>
                <c:pt idx="23">
                  <c:v>38162</c:v>
                </c:pt>
                <c:pt idx="24">
                  <c:v>38196</c:v>
                </c:pt>
                <c:pt idx="25">
                  <c:v>38219</c:v>
                </c:pt>
                <c:pt idx="26">
                  <c:v>38252</c:v>
                </c:pt>
                <c:pt idx="27">
                  <c:v>38281</c:v>
                </c:pt>
                <c:pt idx="28">
                  <c:v>38310</c:v>
                </c:pt>
                <c:pt idx="29">
                  <c:v>38337</c:v>
                </c:pt>
                <c:pt idx="30">
                  <c:v>38378</c:v>
                </c:pt>
                <c:pt idx="31">
                  <c:v>38401</c:v>
                </c:pt>
                <c:pt idx="32">
                  <c:v>38441</c:v>
                </c:pt>
                <c:pt idx="33">
                  <c:v>38461</c:v>
                </c:pt>
                <c:pt idx="34">
                  <c:v>38498</c:v>
                </c:pt>
                <c:pt idx="35">
                  <c:v>38532</c:v>
                </c:pt>
                <c:pt idx="36">
                  <c:v>38560</c:v>
                </c:pt>
                <c:pt idx="37">
                  <c:v>38588</c:v>
                </c:pt>
                <c:pt idx="38">
                  <c:v>38616</c:v>
                </c:pt>
                <c:pt idx="39">
                  <c:v>38644</c:v>
                </c:pt>
                <c:pt idx="40">
                  <c:v>38678</c:v>
                </c:pt>
                <c:pt idx="41">
                  <c:v>38737</c:v>
                </c:pt>
                <c:pt idx="42">
                  <c:v>38763</c:v>
                </c:pt>
                <c:pt idx="43">
                  <c:v>38806</c:v>
                </c:pt>
                <c:pt idx="44">
                  <c:v>38827</c:v>
                </c:pt>
                <c:pt idx="45">
                  <c:v>38861</c:v>
                </c:pt>
                <c:pt idx="46">
                  <c:v>38896</c:v>
                </c:pt>
                <c:pt idx="47">
                  <c:v>38924</c:v>
                </c:pt>
                <c:pt idx="48">
                  <c:v>38952</c:v>
                </c:pt>
                <c:pt idx="49">
                  <c:v>38981</c:v>
                </c:pt>
                <c:pt idx="50">
                  <c:v>39015</c:v>
                </c:pt>
                <c:pt idx="51">
                  <c:v>39050</c:v>
                </c:pt>
                <c:pt idx="52">
                  <c:v>39072</c:v>
                </c:pt>
                <c:pt idx="53">
                  <c:v>39106</c:v>
                </c:pt>
                <c:pt idx="54">
                  <c:v>39169</c:v>
                </c:pt>
                <c:pt idx="55">
                  <c:v>39224</c:v>
                </c:pt>
                <c:pt idx="56">
                  <c:v>39253</c:v>
                </c:pt>
                <c:pt idx="57">
                  <c:v>39281</c:v>
                </c:pt>
                <c:pt idx="58">
                  <c:v>39317</c:v>
                </c:pt>
                <c:pt idx="59">
                  <c:v>39353</c:v>
                </c:pt>
                <c:pt idx="60">
                  <c:v>39380</c:v>
                </c:pt>
                <c:pt idx="61">
                  <c:v>39406</c:v>
                </c:pt>
                <c:pt idx="62">
                  <c:v>39436</c:v>
                </c:pt>
                <c:pt idx="63">
                  <c:v>39471</c:v>
                </c:pt>
                <c:pt idx="64">
                  <c:v>39498</c:v>
                </c:pt>
                <c:pt idx="65">
                  <c:v>39533</c:v>
                </c:pt>
                <c:pt idx="66">
                  <c:v>39561</c:v>
                </c:pt>
                <c:pt idx="67">
                  <c:v>39590</c:v>
                </c:pt>
                <c:pt idx="68">
                  <c:v>39624</c:v>
                </c:pt>
                <c:pt idx="69">
                  <c:v>39653</c:v>
                </c:pt>
                <c:pt idx="70">
                  <c:v>39679</c:v>
                </c:pt>
                <c:pt idx="71">
                  <c:v>39715</c:v>
                </c:pt>
                <c:pt idx="72">
                  <c:v>39743</c:v>
                </c:pt>
                <c:pt idx="73">
                  <c:v>39772</c:v>
                </c:pt>
                <c:pt idx="74">
                  <c:v>39869</c:v>
                </c:pt>
                <c:pt idx="75">
                  <c:v>39890</c:v>
                </c:pt>
                <c:pt idx="76">
                  <c:v>39994</c:v>
                </c:pt>
                <c:pt idx="77">
                  <c:v>40008</c:v>
                </c:pt>
                <c:pt idx="78">
                  <c:v>40044</c:v>
                </c:pt>
                <c:pt idx="79">
                  <c:v>40086</c:v>
                </c:pt>
                <c:pt idx="80">
                  <c:v>40100</c:v>
                </c:pt>
                <c:pt idx="81">
                  <c:v>40141</c:v>
                </c:pt>
                <c:pt idx="82">
                  <c:v>40163</c:v>
                </c:pt>
                <c:pt idx="83">
                  <c:v>40205</c:v>
                </c:pt>
                <c:pt idx="84">
                  <c:v>40227</c:v>
                </c:pt>
                <c:pt idx="85">
                  <c:v>40261</c:v>
                </c:pt>
                <c:pt idx="86">
                  <c:v>40289</c:v>
                </c:pt>
                <c:pt idx="87">
                  <c:v>40310</c:v>
                </c:pt>
                <c:pt idx="88">
                  <c:v>40345</c:v>
                </c:pt>
                <c:pt idx="89">
                  <c:v>40373</c:v>
                </c:pt>
                <c:pt idx="90">
                  <c:v>40408</c:v>
                </c:pt>
                <c:pt idx="91">
                  <c:v>40443</c:v>
                </c:pt>
                <c:pt idx="92">
                  <c:v>40470</c:v>
                </c:pt>
                <c:pt idx="93">
                  <c:v>40498</c:v>
                </c:pt>
                <c:pt idx="94">
                  <c:v>36307</c:v>
                </c:pt>
                <c:pt idx="95">
                  <c:v>36334</c:v>
                </c:pt>
                <c:pt idx="96">
                  <c:v>36362</c:v>
                </c:pt>
                <c:pt idx="97">
                  <c:v>36398</c:v>
                </c:pt>
                <c:pt idx="98">
                  <c:v>36424</c:v>
                </c:pt>
                <c:pt idx="99">
                  <c:v>36454</c:v>
                </c:pt>
                <c:pt idx="100">
                  <c:v>36487</c:v>
                </c:pt>
                <c:pt idx="101">
                  <c:v>36545</c:v>
                </c:pt>
                <c:pt idx="102">
                  <c:v>36581</c:v>
                </c:pt>
                <c:pt idx="103">
                  <c:v>36615</c:v>
                </c:pt>
                <c:pt idx="104">
                  <c:v>36636</c:v>
                </c:pt>
                <c:pt idx="105">
                  <c:v>36671</c:v>
                </c:pt>
                <c:pt idx="106">
                  <c:v>36768</c:v>
                </c:pt>
                <c:pt idx="107">
                  <c:v>36789</c:v>
                </c:pt>
                <c:pt idx="108">
                  <c:v>36826</c:v>
                </c:pt>
                <c:pt idx="109">
                  <c:v>36851</c:v>
                </c:pt>
                <c:pt idx="110">
                  <c:v>36882</c:v>
                </c:pt>
                <c:pt idx="111">
                  <c:v>36914</c:v>
                </c:pt>
                <c:pt idx="112">
                  <c:v>36945</c:v>
                </c:pt>
                <c:pt idx="113">
                  <c:v>37007</c:v>
                </c:pt>
                <c:pt idx="114">
                  <c:v>37062</c:v>
                </c:pt>
                <c:pt idx="115">
                  <c:v>37132</c:v>
                </c:pt>
                <c:pt idx="116">
                  <c:v>37155</c:v>
                </c:pt>
                <c:pt idx="117">
                  <c:v>37216</c:v>
                </c:pt>
                <c:pt idx="118">
                  <c:v>37246</c:v>
                </c:pt>
                <c:pt idx="119">
                  <c:v>37281</c:v>
                </c:pt>
                <c:pt idx="120">
                  <c:v>37309</c:v>
                </c:pt>
              </c:numCache>
            </c:numRef>
          </c:cat>
          <c:val>
            <c:numRef>
              <c:f>'SR 238 - Precip'!$C$3:$C$123</c:f>
              <c:numCache>
                <c:formatCode>General</c:formatCode>
                <c:ptCount val="121"/>
                <c:pt idx="0">
                  <c:v>0.2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0.11</c:v>
                </c:pt>
                <c:pt idx="10">
                  <c:v>0.11</c:v>
                </c:pt>
                <c:pt idx="11">
                  <c:v>0.62</c:v>
                </c:pt>
                <c:pt idx="12">
                  <c:v>0.02</c:v>
                </c:pt>
                <c:pt idx="13">
                  <c:v>0</c:v>
                </c:pt>
                <c:pt idx="14">
                  <c:v>0.16</c:v>
                </c:pt>
                <c:pt idx="15">
                  <c:v>1.3</c:v>
                </c:pt>
                <c:pt idx="16">
                  <c:v>0.09</c:v>
                </c:pt>
                <c:pt idx="17">
                  <c:v>1.07</c:v>
                </c:pt>
                <c:pt idx="18">
                  <c:v>1.66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0.7</c:v>
                </c:pt>
                <c:pt idx="23">
                  <c:v>0.16</c:v>
                </c:pt>
                <c:pt idx="24">
                  <c:v>0</c:v>
                </c:pt>
                <c:pt idx="25">
                  <c:v>1.31</c:v>
                </c:pt>
                <c:pt idx="26">
                  <c:v>0</c:v>
                </c:pt>
                <c:pt idx="27">
                  <c:v>0.02</c:v>
                </c:pt>
                <c:pt idx="28">
                  <c:v>0.42</c:v>
                </c:pt>
                <c:pt idx="29">
                  <c:v>0</c:v>
                </c:pt>
                <c:pt idx="30">
                  <c:v>0</c:v>
                </c:pt>
                <c:pt idx="31">
                  <c:v>0.44</c:v>
                </c:pt>
                <c:pt idx="32">
                  <c:v>0.25</c:v>
                </c:pt>
                <c:pt idx="33">
                  <c:v>0</c:v>
                </c:pt>
                <c:pt idx="34">
                  <c:v>0</c:v>
                </c:pt>
                <c:pt idx="35">
                  <c:v>0.26</c:v>
                </c:pt>
                <c:pt idx="36">
                  <c:v>0.32</c:v>
                </c:pt>
                <c:pt idx="37">
                  <c:v>0.01</c:v>
                </c:pt>
                <c:pt idx="38">
                  <c:v>1.36</c:v>
                </c:pt>
                <c:pt idx="39">
                  <c:v>0</c:v>
                </c:pt>
                <c:pt idx="40">
                  <c:v>0.03</c:v>
                </c:pt>
                <c:pt idx="41">
                  <c:v>0.04</c:v>
                </c:pt>
                <c:pt idx="42">
                  <c:v>0.05</c:v>
                </c:pt>
                <c:pt idx="43">
                  <c:v>0.11</c:v>
                </c:pt>
                <c:pt idx="44">
                  <c:v>0.02</c:v>
                </c:pt>
                <c:pt idx="45">
                  <c:v>0.4</c:v>
                </c:pt>
                <c:pt idx="46">
                  <c:v>0.36</c:v>
                </c:pt>
                <c:pt idx="47">
                  <c:v>0.02</c:v>
                </c:pt>
                <c:pt idx="48">
                  <c:v>0</c:v>
                </c:pt>
                <c:pt idx="49">
                  <c:v>0</c:v>
                </c:pt>
                <c:pt idx="50">
                  <c:v>0.02</c:v>
                </c:pt>
                <c:pt idx="51">
                  <c:v>0.03</c:v>
                </c:pt>
                <c:pt idx="52">
                  <c:v>1.1000000000000001</c:v>
                </c:pt>
                <c:pt idx="53">
                  <c:v>0.05</c:v>
                </c:pt>
                <c:pt idx="54">
                  <c:v>0.19</c:v>
                </c:pt>
                <c:pt idx="55">
                  <c:v>0</c:v>
                </c:pt>
                <c:pt idx="56">
                  <c:v>0.19</c:v>
                </c:pt>
                <c:pt idx="57">
                  <c:v>0.46</c:v>
                </c:pt>
                <c:pt idx="58">
                  <c:v>0</c:v>
                </c:pt>
                <c:pt idx="59">
                  <c:v>0.06</c:v>
                </c:pt>
                <c:pt idx="60">
                  <c:v>0.46</c:v>
                </c:pt>
                <c:pt idx="61">
                  <c:v>0.03</c:v>
                </c:pt>
                <c:pt idx="62">
                  <c:v>0</c:v>
                </c:pt>
                <c:pt idx="63">
                  <c:v>0.05</c:v>
                </c:pt>
                <c:pt idx="64">
                  <c:v>0.05</c:v>
                </c:pt>
                <c:pt idx="65">
                  <c:v>0.03</c:v>
                </c:pt>
                <c:pt idx="66">
                  <c:v>0</c:v>
                </c:pt>
                <c:pt idx="67">
                  <c:v>0.08</c:v>
                </c:pt>
                <c:pt idx="68">
                  <c:v>0.06</c:v>
                </c:pt>
                <c:pt idx="69">
                  <c:v>0.86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0.2</c:v>
                </c:pt>
                <c:pt idx="76">
                  <c:v>0</c:v>
                </c:pt>
                <c:pt idx="77">
                  <c:v>0</c:v>
                </c:pt>
                <c:pt idx="78">
                  <c:v>0.61</c:v>
                </c:pt>
                <c:pt idx="79">
                  <c:v>0</c:v>
                </c:pt>
                <c:pt idx="80">
                  <c:v>0.16</c:v>
                </c:pt>
                <c:pt idx="81">
                  <c:v>0.05</c:v>
                </c:pt>
                <c:pt idx="82">
                  <c:v>0</c:v>
                </c:pt>
                <c:pt idx="83">
                  <c:v>7.0000000000000007E-2</c:v>
                </c:pt>
                <c:pt idx="84">
                  <c:v>0</c:v>
                </c:pt>
                <c:pt idx="85">
                  <c:v>0.75</c:v>
                </c:pt>
                <c:pt idx="86">
                  <c:v>0</c:v>
                </c:pt>
                <c:pt idx="87">
                  <c:v>1.1100000000000001</c:v>
                </c:pt>
                <c:pt idx="88">
                  <c:v>1.37</c:v>
                </c:pt>
                <c:pt idx="89">
                  <c:v>0.19</c:v>
                </c:pt>
                <c:pt idx="90">
                  <c:v>0</c:v>
                </c:pt>
                <c:pt idx="91">
                  <c:v>0.12</c:v>
                </c:pt>
                <c:pt idx="92">
                  <c:v>7.0000000000000007E-2</c:v>
                </c:pt>
                <c:pt idx="93">
                  <c:v>0.48</c:v>
                </c:pt>
                <c:pt idx="94">
                  <c:v>0</c:v>
                </c:pt>
                <c:pt idx="95">
                  <c:v>0</c:v>
                </c:pt>
                <c:pt idx="96">
                  <c:v>1.07</c:v>
                </c:pt>
                <c:pt idx="97">
                  <c:v>0.21</c:v>
                </c:pt>
                <c:pt idx="98">
                  <c:v>0.05</c:v>
                </c:pt>
                <c:pt idx="99">
                  <c:v>0</c:v>
                </c:pt>
                <c:pt idx="100">
                  <c:v>0.13</c:v>
                </c:pt>
                <c:pt idx="101">
                  <c:v>0.47</c:v>
                </c:pt>
                <c:pt idx="102">
                  <c:v>0.15</c:v>
                </c:pt>
                <c:pt idx="103">
                  <c:v>0.02</c:v>
                </c:pt>
                <c:pt idx="104">
                  <c:v>0.86</c:v>
                </c:pt>
                <c:pt idx="105">
                  <c:v>0.01</c:v>
                </c:pt>
                <c:pt idx="106">
                  <c:v>0</c:v>
                </c:pt>
                <c:pt idx="107">
                  <c:v>0.57999999999999996</c:v>
                </c:pt>
                <c:pt idx="108">
                  <c:v>0</c:v>
                </c:pt>
                <c:pt idx="109">
                  <c:v>0.01</c:v>
                </c:pt>
                <c:pt idx="110">
                  <c:v>0.13</c:v>
                </c:pt>
                <c:pt idx="111">
                  <c:v>0</c:v>
                </c:pt>
                <c:pt idx="112">
                  <c:v>0.01</c:v>
                </c:pt>
                <c:pt idx="113">
                  <c:v>0</c:v>
                </c:pt>
                <c:pt idx="114">
                  <c:v>0.25</c:v>
                </c:pt>
                <c:pt idx="115">
                  <c:v>0</c:v>
                </c:pt>
                <c:pt idx="116">
                  <c:v>1</c:v>
                </c:pt>
                <c:pt idx="117">
                  <c:v>0.03</c:v>
                </c:pt>
                <c:pt idx="118">
                  <c:v>0</c:v>
                </c:pt>
                <c:pt idx="119">
                  <c:v>0.14000000000000001</c:v>
                </c:pt>
                <c:pt idx="120">
                  <c:v>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618624"/>
        <c:axId val="126616704"/>
      </c:lineChart>
      <c:dateAx>
        <c:axId val="101557760"/>
        <c:scaling>
          <c:orientation val="minMax"/>
        </c:scaling>
        <c:delete val="0"/>
        <c:axPos val="b"/>
        <c:numFmt formatCode="mm/dd/yyyy" sourceLinked="1"/>
        <c:majorTickMark val="none"/>
        <c:minorTickMark val="none"/>
        <c:tickLblPos val="nextTo"/>
        <c:crossAx val="101559296"/>
        <c:crosses val="autoZero"/>
        <c:auto val="1"/>
        <c:lblOffset val="100"/>
        <c:baseTimeUnit val="days"/>
      </c:dateAx>
      <c:valAx>
        <c:axId val="1015592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CFU/100 mL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01557760"/>
        <c:crosses val="autoZero"/>
        <c:crossBetween val="between"/>
      </c:valAx>
      <c:valAx>
        <c:axId val="126616704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Inches</a:t>
                </a:r>
              </a:p>
            </c:rich>
          </c:tx>
          <c:layout>
            <c:manualLayout>
              <c:xMode val="edge"/>
              <c:yMode val="edge"/>
              <c:x val="0.96928636389954204"/>
              <c:y val="0.383459337697730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6618624"/>
        <c:crosses val="max"/>
        <c:crossBetween val="between"/>
      </c:valAx>
      <c:dateAx>
        <c:axId val="126618624"/>
        <c:scaling>
          <c:orientation val="minMax"/>
        </c:scaling>
        <c:delete val="1"/>
        <c:axPos val="b"/>
        <c:numFmt formatCode="mm/dd/yyyy" sourceLinked="1"/>
        <c:majorTickMark val="out"/>
        <c:minorTickMark val="none"/>
        <c:tickLblPos val="nextTo"/>
        <c:crossAx val="126616704"/>
        <c:crosses val="autoZero"/>
        <c:auto val="1"/>
        <c:lblOffset val="100"/>
        <c:baseTimeUnit val="days"/>
      </c:dateAx>
      <c:spPr>
        <a:solidFill>
          <a:schemeClr val="bg2"/>
        </a:solidFill>
        <a:ln w="25400" cap="flat" cmpd="sng" algn="ctr">
          <a:solidFill>
            <a:schemeClr val="dk1"/>
          </a:solidFill>
          <a:prstDash val="solid"/>
        </a:ln>
        <a:effectLst/>
      </c:spPr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Rainfall </a:t>
            </a:r>
            <a:r>
              <a:rPr lang="en-US" dirty="0" err="1"/>
              <a:t>vs</a:t>
            </a:r>
            <a:r>
              <a:rPr lang="en-US" dirty="0"/>
              <a:t> Nitrite + Nitrate</a:t>
            </a:r>
            <a:r>
              <a:rPr lang="en-US" baseline="0" dirty="0"/>
              <a:t> </a:t>
            </a:r>
            <a:r>
              <a:rPr lang="en-US" baseline="0" dirty="0" smtClean="0"/>
              <a:t>for </a:t>
            </a:r>
            <a:r>
              <a:rPr lang="en-US" baseline="0" dirty="0"/>
              <a:t>2010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'Precip + N'!$B$124</c:f>
              <c:strCache>
                <c:ptCount val="1"/>
                <c:pt idx="0">
                  <c:v>Nitrite + Nitrate</c:v>
                </c:pt>
              </c:strCache>
            </c:strRef>
          </c:tx>
          <c:marker>
            <c:symbol val="none"/>
          </c:marker>
          <c:cat>
            <c:numRef>
              <c:f>'Precip + N'!$A$125:$A$135</c:f>
              <c:numCache>
                <c:formatCode>mm/dd/yyyy</c:formatCode>
                <c:ptCount val="11"/>
                <c:pt idx="0">
                  <c:v>40205</c:v>
                </c:pt>
                <c:pt idx="1">
                  <c:v>40227</c:v>
                </c:pt>
                <c:pt idx="2">
                  <c:v>40261</c:v>
                </c:pt>
                <c:pt idx="3">
                  <c:v>40289</c:v>
                </c:pt>
                <c:pt idx="4">
                  <c:v>40310</c:v>
                </c:pt>
                <c:pt idx="5">
                  <c:v>40345</c:v>
                </c:pt>
                <c:pt idx="6">
                  <c:v>40373</c:v>
                </c:pt>
                <c:pt idx="7">
                  <c:v>40408</c:v>
                </c:pt>
                <c:pt idx="8">
                  <c:v>40443</c:v>
                </c:pt>
                <c:pt idx="9">
                  <c:v>40470</c:v>
                </c:pt>
                <c:pt idx="10">
                  <c:v>40498</c:v>
                </c:pt>
              </c:numCache>
            </c:numRef>
          </c:cat>
          <c:val>
            <c:numRef>
              <c:f>'Precip + N'!$B$125:$B$135</c:f>
              <c:numCache>
                <c:formatCode>General</c:formatCode>
                <c:ptCount val="11"/>
                <c:pt idx="0">
                  <c:v>3.8899999999999997</c:v>
                </c:pt>
                <c:pt idx="1">
                  <c:v>2.29</c:v>
                </c:pt>
                <c:pt idx="2">
                  <c:v>3.4</c:v>
                </c:pt>
                <c:pt idx="3">
                  <c:v>2.1</c:v>
                </c:pt>
                <c:pt idx="4">
                  <c:v>2.9</c:v>
                </c:pt>
                <c:pt idx="5">
                  <c:v>4.0999999999999996</c:v>
                </c:pt>
                <c:pt idx="6">
                  <c:v>2.1</c:v>
                </c:pt>
                <c:pt idx="7">
                  <c:v>2</c:v>
                </c:pt>
                <c:pt idx="8">
                  <c:v>2.2999999999999998</c:v>
                </c:pt>
                <c:pt idx="9">
                  <c:v>2.2000000000000002</c:v>
                </c:pt>
                <c:pt idx="10">
                  <c:v>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046080"/>
        <c:axId val="96047872"/>
      </c:lineChart>
      <c:lineChart>
        <c:grouping val="standard"/>
        <c:varyColors val="0"/>
        <c:ser>
          <c:idx val="1"/>
          <c:order val="1"/>
          <c:tx>
            <c:strRef>
              <c:f>'Precip + N'!$C$124</c:f>
              <c:strCache>
                <c:ptCount val="1"/>
                <c:pt idx="0">
                  <c:v>Precipitation Totals - 72 Hrs before sampling</c:v>
                </c:pt>
              </c:strCache>
            </c:strRef>
          </c:tx>
          <c:spPr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marker>
            <c:symbol val="none"/>
          </c:marker>
          <c:cat>
            <c:numRef>
              <c:f>'Precip + N'!$A$125:$A$135</c:f>
              <c:numCache>
                <c:formatCode>mm/dd/yyyy</c:formatCode>
                <c:ptCount val="11"/>
                <c:pt idx="0">
                  <c:v>40205</c:v>
                </c:pt>
                <c:pt idx="1">
                  <c:v>40227</c:v>
                </c:pt>
                <c:pt idx="2">
                  <c:v>40261</c:v>
                </c:pt>
                <c:pt idx="3">
                  <c:v>40289</c:v>
                </c:pt>
                <c:pt idx="4">
                  <c:v>40310</c:v>
                </c:pt>
                <c:pt idx="5">
                  <c:v>40345</c:v>
                </c:pt>
                <c:pt idx="6">
                  <c:v>40373</c:v>
                </c:pt>
                <c:pt idx="7">
                  <c:v>40408</c:v>
                </c:pt>
                <c:pt idx="8">
                  <c:v>40443</c:v>
                </c:pt>
                <c:pt idx="9">
                  <c:v>40470</c:v>
                </c:pt>
                <c:pt idx="10">
                  <c:v>40498</c:v>
                </c:pt>
              </c:numCache>
            </c:numRef>
          </c:cat>
          <c:val>
            <c:numRef>
              <c:f>'Precip + N'!$C$125:$C$135</c:f>
              <c:numCache>
                <c:formatCode>General</c:formatCode>
                <c:ptCount val="11"/>
                <c:pt idx="0">
                  <c:v>7.0000000000000021E-2</c:v>
                </c:pt>
                <c:pt idx="1">
                  <c:v>0</c:v>
                </c:pt>
                <c:pt idx="2">
                  <c:v>0.75000000000000056</c:v>
                </c:pt>
                <c:pt idx="3">
                  <c:v>0</c:v>
                </c:pt>
                <c:pt idx="4">
                  <c:v>1.1100000000000001</c:v>
                </c:pt>
                <c:pt idx="5">
                  <c:v>1.37</c:v>
                </c:pt>
                <c:pt idx="6">
                  <c:v>0.19</c:v>
                </c:pt>
                <c:pt idx="7">
                  <c:v>0</c:v>
                </c:pt>
                <c:pt idx="8">
                  <c:v>0.12000000000000002</c:v>
                </c:pt>
                <c:pt idx="9">
                  <c:v>7.0000000000000021E-2</c:v>
                </c:pt>
                <c:pt idx="10">
                  <c:v>0.48000000000000026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056064"/>
        <c:axId val="96049792"/>
      </c:lineChart>
      <c:dateAx>
        <c:axId val="96046080"/>
        <c:scaling>
          <c:orientation val="minMax"/>
        </c:scaling>
        <c:delete val="0"/>
        <c:axPos val="b"/>
        <c:numFmt formatCode="mm/dd/yyyy" sourceLinked="1"/>
        <c:majorTickMark val="none"/>
        <c:minorTickMark val="none"/>
        <c:tickLblPos val="nextTo"/>
        <c:crossAx val="96047872"/>
        <c:crosses val="autoZero"/>
        <c:auto val="1"/>
        <c:lblOffset val="100"/>
        <c:baseTimeUnit val="days"/>
      </c:dateAx>
      <c:valAx>
        <c:axId val="960478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mg/L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6046080"/>
        <c:crosses val="autoZero"/>
        <c:crossBetween val="between"/>
      </c:valAx>
      <c:valAx>
        <c:axId val="9604979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Inches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6056064"/>
        <c:crosses val="max"/>
        <c:crossBetween val="between"/>
      </c:valAx>
      <c:dateAx>
        <c:axId val="96056064"/>
        <c:scaling>
          <c:orientation val="minMax"/>
        </c:scaling>
        <c:delete val="1"/>
        <c:axPos val="b"/>
        <c:numFmt formatCode="mm/dd/yyyy" sourceLinked="1"/>
        <c:majorTickMark val="out"/>
        <c:minorTickMark val="none"/>
        <c:tickLblPos val="none"/>
        <c:crossAx val="96049792"/>
        <c:crosses val="autoZero"/>
        <c:auto val="1"/>
        <c:lblOffset val="100"/>
        <c:baseTimeUnit val="days"/>
      </c:dateAx>
      <c:spPr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</c:spPr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Trend in Nitrite + Nitrate Levels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'Nitrite+Nitrate'!$J$1</c:f>
              <c:strCache>
                <c:ptCount val="1"/>
                <c:pt idx="0">
                  <c:v>Nitrite + Nitrate</c:v>
                </c:pt>
              </c:strCache>
            </c:strRef>
          </c:tx>
          <c:spPr>
            <a:ln w="28575">
              <a:noFill/>
            </a:ln>
          </c:spPr>
          <c:trendline>
            <c:spPr>
              <a:ln>
                <a:solidFill>
                  <a:srgbClr val="FFFF00"/>
                </a:solidFill>
              </a:ln>
            </c:spPr>
            <c:trendlineType val="linear"/>
            <c:dispRSqr val="0"/>
            <c:dispEq val="0"/>
          </c:trendline>
          <c:xVal>
            <c:numRef>
              <c:f>'Nitrite+Nitrate'!$I$2:$I$133</c:f>
              <c:numCache>
                <c:formatCode>mm/dd/yyyy</c:formatCode>
                <c:ptCount val="132"/>
                <c:pt idx="0">
                  <c:v>36271</c:v>
                </c:pt>
                <c:pt idx="1">
                  <c:v>36307</c:v>
                </c:pt>
                <c:pt idx="2">
                  <c:v>36334</c:v>
                </c:pt>
                <c:pt idx="3">
                  <c:v>36362</c:v>
                </c:pt>
                <c:pt idx="4">
                  <c:v>36398</c:v>
                </c:pt>
                <c:pt idx="5">
                  <c:v>36424</c:v>
                </c:pt>
                <c:pt idx="6">
                  <c:v>36454</c:v>
                </c:pt>
                <c:pt idx="7">
                  <c:v>36487</c:v>
                </c:pt>
                <c:pt idx="8">
                  <c:v>36545</c:v>
                </c:pt>
                <c:pt idx="9">
                  <c:v>36581</c:v>
                </c:pt>
                <c:pt idx="10">
                  <c:v>36615</c:v>
                </c:pt>
                <c:pt idx="11">
                  <c:v>36636</c:v>
                </c:pt>
                <c:pt idx="12">
                  <c:v>36671</c:v>
                </c:pt>
                <c:pt idx="13">
                  <c:v>36698</c:v>
                </c:pt>
                <c:pt idx="14">
                  <c:v>36727</c:v>
                </c:pt>
                <c:pt idx="15">
                  <c:v>36768</c:v>
                </c:pt>
                <c:pt idx="16">
                  <c:v>36789</c:v>
                </c:pt>
                <c:pt idx="17">
                  <c:v>36826</c:v>
                </c:pt>
                <c:pt idx="18">
                  <c:v>36851</c:v>
                </c:pt>
                <c:pt idx="19">
                  <c:v>36882</c:v>
                </c:pt>
                <c:pt idx="20">
                  <c:v>36914</c:v>
                </c:pt>
                <c:pt idx="21">
                  <c:v>36945</c:v>
                </c:pt>
                <c:pt idx="22">
                  <c:v>37007</c:v>
                </c:pt>
                <c:pt idx="23">
                  <c:v>37036</c:v>
                </c:pt>
                <c:pt idx="24">
                  <c:v>37062</c:v>
                </c:pt>
                <c:pt idx="25">
                  <c:v>37091</c:v>
                </c:pt>
                <c:pt idx="26">
                  <c:v>37132</c:v>
                </c:pt>
                <c:pt idx="27">
                  <c:v>37155</c:v>
                </c:pt>
                <c:pt idx="28">
                  <c:v>37190</c:v>
                </c:pt>
                <c:pt idx="29">
                  <c:v>37216</c:v>
                </c:pt>
                <c:pt idx="30">
                  <c:v>37246</c:v>
                </c:pt>
                <c:pt idx="31">
                  <c:v>37309</c:v>
                </c:pt>
                <c:pt idx="32">
                  <c:v>37337</c:v>
                </c:pt>
                <c:pt idx="33">
                  <c:v>37365</c:v>
                </c:pt>
                <c:pt idx="34">
                  <c:v>37399</c:v>
                </c:pt>
                <c:pt idx="35">
                  <c:v>37427</c:v>
                </c:pt>
                <c:pt idx="36">
                  <c:v>37462</c:v>
                </c:pt>
                <c:pt idx="37">
                  <c:v>37497</c:v>
                </c:pt>
                <c:pt idx="38">
                  <c:v>37524</c:v>
                </c:pt>
                <c:pt idx="39">
                  <c:v>37546</c:v>
                </c:pt>
                <c:pt idx="40">
                  <c:v>37586</c:v>
                </c:pt>
                <c:pt idx="41">
                  <c:v>37601</c:v>
                </c:pt>
                <c:pt idx="42">
                  <c:v>37673</c:v>
                </c:pt>
                <c:pt idx="43">
                  <c:v>37707</c:v>
                </c:pt>
                <c:pt idx="44">
                  <c:v>37734</c:v>
                </c:pt>
                <c:pt idx="45">
                  <c:v>37770</c:v>
                </c:pt>
                <c:pt idx="46">
                  <c:v>37797</c:v>
                </c:pt>
                <c:pt idx="47">
                  <c:v>37831</c:v>
                </c:pt>
                <c:pt idx="48">
                  <c:v>37860</c:v>
                </c:pt>
                <c:pt idx="49">
                  <c:v>37888</c:v>
                </c:pt>
                <c:pt idx="50">
                  <c:v>37924</c:v>
                </c:pt>
                <c:pt idx="51">
                  <c:v>37950</c:v>
                </c:pt>
                <c:pt idx="52">
                  <c:v>37978</c:v>
                </c:pt>
                <c:pt idx="53">
                  <c:v>38009</c:v>
                </c:pt>
                <c:pt idx="54">
                  <c:v>38036</c:v>
                </c:pt>
                <c:pt idx="55">
                  <c:v>38061</c:v>
                </c:pt>
                <c:pt idx="56">
                  <c:v>38106</c:v>
                </c:pt>
                <c:pt idx="57">
                  <c:v>38134</c:v>
                </c:pt>
                <c:pt idx="58">
                  <c:v>38162</c:v>
                </c:pt>
                <c:pt idx="59">
                  <c:v>38196</c:v>
                </c:pt>
                <c:pt idx="60">
                  <c:v>38219</c:v>
                </c:pt>
                <c:pt idx="61">
                  <c:v>38252</c:v>
                </c:pt>
                <c:pt idx="62">
                  <c:v>38281</c:v>
                </c:pt>
                <c:pt idx="63">
                  <c:v>38310</c:v>
                </c:pt>
                <c:pt idx="64">
                  <c:v>38337</c:v>
                </c:pt>
                <c:pt idx="65">
                  <c:v>38378</c:v>
                </c:pt>
                <c:pt idx="66">
                  <c:v>38401</c:v>
                </c:pt>
                <c:pt idx="67">
                  <c:v>38441</c:v>
                </c:pt>
                <c:pt idx="68">
                  <c:v>38461</c:v>
                </c:pt>
                <c:pt idx="69">
                  <c:v>38498</c:v>
                </c:pt>
                <c:pt idx="70">
                  <c:v>38532</c:v>
                </c:pt>
                <c:pt idx="71">
                  <c:v>38560</c:v>
                </c:pt>
                <c:pt idx="72">
                  <c:v>38588</c:v>
                </c:pt>
                <c:pt idx="73">
                  <c:v>38616</c:v>
                </c:pt>
                <c:pt idx="74">
                  <c:v>38644</c:v>
                </c:pt>
                <c:pt idx="75">
                  <c:v>38678</c:v>
                </c:pt>
                <c:pt idx="76">
                  <c:v>38737</c:v>
                </c:pt>
                <c:pt idx="77">
                  <c:v>38763</c:v>
                </c:pt>
                <c:pt idx="78">
                  <c:v>38806</c:v>
                </c:pt>
                <c:pt idx="79">
                  <c:v>38827</c:v>
                </c:pt>
                <c:pt idx="80">
                  <c:v>38861</c:v>
                </c:pt>
                <c:pt idx="81">
                  <c:v>38896</c:v>
                </c:pt>
                <c:pt idx="82">
                  <c:v>38924</c:v>
                </c:pt>
                <c:pt idx="83">
                  <c:v>38952</c:v>
                </c:pt>
                <c:pt idx="84">
                  <c:v>38981</c:v>
                </c:pt>
                <c:pt idx="85">
                  <c:v>39015</c:v>
                </c:pt>
                <c:pt idx="86">
                  <c:v>39050</c:v>
                </c:pt>
                <c:pt idx="87">
                  <c:v>39072</c:v>
                </c:pt>
                <c:pt idx="88">
                  <c:v>39106</c:v>
                </c:pt>
                <c:pt idx="89">
                  <c:v>39135</c:v>
                </c:pt>
                <c:pt idx="90">
                  <c:v>39169</c:v>
                </c:pt>
                <c:pt idx="91">
                  <c:v>39196</c:v>
                </c:pt>
                <c:pt idx="92">
                  <c:v>39224</c:v>
                </c:pt>
                <c:pt idx="93">
                  <c:v>39253</c:v>
                </c:pt>
                <c:pt idx="94">
                  <c:v>39281</c:v>
                </c:pt>
                <c:pt idx="95">
                  <c:v>39317</c:v>
                </c:pt>
                <c:pt idx="96">
                  <c:v>39353</c:v>
                </c:pt>
                <c:pt idx="97">
                  <c:v>39380</c:v>
                </c:pt>
                <c:pt idx="98">
                  <c:v>39406</c:v>
                </c:pt>
                <c:pt idx="99">
                  <c:v>39436</c:v>
                </c:pt>
                <c:pt idx="100">
                  <c:v>39471</c:v>
                </c:pt>
                <c:pt idx="101">
                  <c:v>39498</c:v>
                </c:pt>
                <c:pt idx="102">
                  <c:v>39533</c:v>
                </c:pt>
                <c:pt idx="103">
                  <c:v>39561</c:v>
                </c:pt>
                <c:pt idx="104">
                  <c:v>39590</c:v>
                </c:pt>
                <c:pt idx="105">
                  <c:v>39624</c:v>
                </c:pt>
                <c:pt idx="106">
                  <c:v>39653</c:v>
                </c:pt>
                <c:pt idx="107">
                  <c:v>39679</c:v>
                </c:pt>
                <c:pt idx="108">
                  <c:v>39715</c:v>
                </c:pt>
                <c:pt idx="109">
                  <c:v>39743</c:v>
                </c:pt>
                <c:pt idx="110">
                  <c:v>39772</c:v>
                </c:pt>
                <c:pt idx="111">
                  <c:v>39793</c:v>
                </c:pt>
                <c:pt idx="112">
                  <c:v>39869</c:v>
                </c:pt>
                <c:pt idx="113">
                  <c:v>39890</c:v>
                </c:pt>
                <c:pt idx="114">
                  <c:v>39994</c:v>
                </c:pt>
                <c:pt idx="115">
                  <c:v>40008</c:v>
                </c:pt>
                <c:pt idx="116">
                  <c:v>40044</c:v>
                </c:pt>
                <c:pt idx="117">
                  <c:v>40086</c:v>
                </c:pt>
                <c:pt idx="118">
                  <c:v>40100</c:v>
                </c:pt>
                <c:pt idx="119">
                  <c:v>40141</c:v>
                </c:pt>
                <c:pt idx="120">
                  <c:v>40163</c:v>
                </c:pt>
                <c:pt idx="121">
                  <c:v>40205</c:v>
                </c:pt>
                <c:pt idx="122">
                  <c:v>40227</c:v>
                </c:pt>
                <c:pt idx="123">
                  <c:v>40261</c:v>
                </c:pt>
                <c:pt idx="124">
                  <c:v>40289</c:v>
                </c:pt>
                <c:pt idx="125">
                  <c:v>40310</c:v>
                </c:pt>
                <c:pt idx="126">
                  <c:v>40345</c:v>
                </c:pt>
                <c:pt idx="127">
                  <c:v>40373</c:v>
                </c:pt>
                <c:pt idx="128">
                  <c:v>40408</c:v>
                </c:pt>
                <c:pt idx="129">
                  <c:v>40443</c:v>
                </c:pt>
                <c:pt idx="130">
                  <c:v>40470</c:v>
                </c:pt>
                <c:pt idx="131">
                  <c:v>40498</c:v>
                </c:pt>
              </c:numCache>
            </c:numRef>
          </c:xVal>
          <c:yVal>
            <c:numRef>
              <c:f>'Nitrite+Nitrate'!$J$2:$J$133</c:f>
              <c:numCache>
                <c:formatCode>General</c:formatCode>
                <c:ptCount val="132"/>
                <c:pt idx="0">
                  <c:v>3.8</c:v>
                </c:pt>
                <c:pt idx="1">
                  <c:v>2.4</c:v>
                </c:pt>
                <c:pt idx="2">
                  <c:v>1.8</c:v>
                </c:pt>
                <c:pt idx="3">
                  <c:v>1.4</c:v>
                </c:pt>
                <c:pt idx="4">
                  <c:v>1.5</c:v>
                </c:pt>
                <c:pt idx="5">
                  <c:v>2.1</c:v>
                </c:pt>
                <c:pt idx="6">
                  <c:v>1.5</c:v>
                </c:pt>
                <c:pt idx="7">
                  <c:v>1.5</c:v>
                </c:pt>
                <c:pt idx="8">
                  <c:v>1.8</c:v>
                </c:pt>
                <c:pt idx="9">
                  <c:v>3.6</c:v>
                </c:pt>
                <c:pt idx="10">
                  <c:v>3.1</c:v>
                </c:pt>
                <c:pt idx="11">
                  <c:v>3.2</c:v>
                </c:pt>
                <c:pt idx="12">
                  <c:v>5.0999999999999996</c:v>
                </c:pt>
                <c:pt idx="13">
                  <c:v>6</c:v>
                </c:pt>
                <c:pt idx="14">
                  <c:v>1.9000000000000001</c:v>
                </c:pt>
                <c:pt idx="15">
                  <c:v>1.6</c:v>
                </c:pt>
                <c:pt idx="16">
                  <c:v>1.9000000000000001</c:v>
                </c:pt>
                <c:pt idx="17">
                  <c:v>1.3</c:v>
                </c:pt>
                <c:pt idx="18">
                  <c:v>2.6</c:v>
                </c:pt>
                <c:pt idx="19">
                  <c:v>3.9</c:v>
                </c:pt>
                <c:pt idx="20">
                  <c:v>3.3</c:v>
                </c:pt>
                <c:pt idx="21">
                  <c:v>3.7</c:v>
                </c:pt>
                <c:pt idx="22">
                  <c:v>2.4</c:v>
                </c:pt>
                <c:pt idx="23">
                  <c:v>8.5</c:v>
                </c:pt>
                <c:pt idx="24">
                  <c:v>4.2</c:v>
                </c:pt>
                <c:pt idx="25">
                  <c:v>2.4</c:v>
                </c:pt>
                <c:pt idx="26">
                  <c:v>1.7</c:v>
                </c:pt>
                <c:pt idx="27">
                  <c:v>2.9</c:v>
                </c:pt>
                <c:pt idx="28">
                  <c:v>2</c:v>
                </c:pt>
                <c:pt idx="29">
                  <c:v>2.2999999999999998</c:v>
                </c:pt>
                <c:pt idx="30">
                  <c:v>3.2</c:v>
                </c:pt>
                <c:pt idx="31">
                  <c:v>3.17</c:v>
                </c:pt>
                <c:pt idx="32">
                  <c:v>3.3499999999999988</c:v>
                </c:pt>
                <c:pt idx="33">
                  <c:v>3.02</c:v>
                </c:pt>
                <c:pt idx="34">
                  <c:v>2.8</c:v>
                </c:pt>
                <c:pt idx="35">
                  <c:v>2.6</c:v>
                </c:pt>
                <c:pt idx="36">
                  <c:v>3</c:v>
                </c:pt>
                <c:pt idx="37">
                  <c:v>2.8</c:v>
                </c:pt>
                <c:pt idx="38">
                  <c:v>2.5</c:v>
                </c:pt>
                <c:pt idx="39">
                  <c:v>2.2999999999999998</c:v>
                </c:pt>
                <c:pt idx="40">
                  <c:v>1.7</c:v>
                </c:pt>
                <c:pt idx="41">
                  <c:v>2.4</c:v>
                </c:pt>
                <c:pt idx="42">
                  <c:v>2.2000000000000002</c:v>
                </c:pt>
                <c:pt idx="43">
                  <c:v>4.0999999999999996</c:v>
                </c:pt>
                <c:pt idx="44">
                  <c:v>2.1</c:v>
                </c:pt>
                <c:pt idx="45">
                  <c:v>2.4</c:v>
                </c:pt>
                <c:pt idx="46">
                  <c:v>2.7</c:v>
                </c:pt>
                <c:pt idx="47">
                  <c:v>2.2999999999999998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2.9</c:v>
                </c:pt>
                <c:pt idx="52">
                  <c:v>2.1</c:v>
                </c:pt>
                <c:pt idx="53">
                  <c:v>2.8</c:v>
                </c:pt>
                <c:pt idx="54">
                  <c:v>2</c:v>
                </c:pt>
                <c:pt idx="55">
                  <c:v>2.1</c:v>
                </c:pt>
                <c:pt idx="56">
                  <c:v>1.6</c:v>
                </c:pt>
                <c:pt idx="57">
                  <c:v>2.9</c:v>
                </c:pt>
                <c:pt idx="58">
                  <c:v>2.5</c:v>
                </c:pt>
                <c:pt idx="59">
                  <c:v>2</c:v>
                </c:pt>
                <c:pt idx="60">
                  <c:v>1.9000000000000001</c:v>
                </c:pt>
                <c:pt idx="61">
                  <c:v>2</c:v>
                </c:pt>
                <c:pt idx="62">
                  <c:v>1.6</c:v>
                </c:pt>
                <c:pt idx="63">
                  <c:v>1.6</c:v>
                </c:pt>
                <c:pt idx="64">
                  <c:v>3.2</c:v>
                </c:pt>
                <c:pt idx="65">
                  <c:v>2.8</c:v>
                </c:pt>
                <c:pt idx="66">
                  <c:v>3.2</c:v>
                </c:pt>
                <c:pt idx="67">
                  <c:v>2.2999999999999998</c:v>
                </c:pt>
                <c:pt idx="68">
                  <c:v>1.5</c:v>
                </c:pt>
                <c:pt idx="69">
                  <c:v>3.3</c:v>
                </c:pt>
                <c:pt idx="70">
                  <c:v>2.1</c:v>
                </c:pt>
                <c:pt idx="71">
                  <c:v>2</c:v>
                </c:pt>
                <c:pt idx="72">
                  <c:v>1.9000000000000001</c:v>
                </c:pt>
                <c:pt idx="73">
                  <c:v>2.6</c:v>
                </c:pt>
                <c:pt idx="74">
                  <c:v>1.7</c:v>
                </c:pt>
                <c:pt idx="75">
                  <c:v>2.7</c:v>
                </c:pt>
                <c:pt idx="76">
                  <c:v>3.9</c:v>
                </c:pt>
                <c:pt idx="77">
                  <c:v>2.9</c:v>
                </c:pt>
                <c:pt idx="78">
                  <c:v>2</c:v>
                </c:pt>
                <c:pt idx="79">
                  <c:v>2.9</c:v>
                </c:pt>
                <c:pt idx="80">
                  <c:v>3.2</c:v>
                </c:pt>
                <c:pt idx="81">
                  <c:v>2.8</c:v>
                </c:pt>
                <c:pt idx="82">
                  <c:v>2.1</c:v>
                </c:pt>
                <c:pt idx="83">
                  <c:v>1.8</c:v>
                </c:pt>
                <c:pt idx="84">
                  <c:v>1.9000000000000001</c:v>
                </c:pt>
                <c:pt idx="85">
                  <c:v>2.2000000000000002</c:v>
                </c:pt>
                <c:pt idx="86">
                  <c:v>2</c:v>
                </c:pt>
                <c:pt idx="87">
                  <c:v>2.4</c:v>
                </c:pt>
                <c:pt idx="88">
                  <c:v>2.5</c:v>
                </c:pt>
                <c:pt idx="89">
                  <c:v>2</c:v>
                </c:pt>
                <c:pt idx="90">
                  <c:v>2.2000000000000002</c:v>
                </c:pt>
                <c:pt idx="91">
                  <c:v>1.9000000000000001</c:v>
                </c:pt>
                <c:pt idx="92">
                  <c:v>2</c:v>
                </c:pt>
                <c:pt idx="93">
                  <c:v>1.9000000000000001</c:v>
                </c:pt>
                <c:pt idx="94">
                  <c:v>1.6</c:v>
                </c:pt>
                <c:pt idx="95">
                  <c:v>2.4</c:v>
                </c:pt>
                <c:pt idx="96">
                  <c:v>1.6</c:v>
                </c:pt>
                <c:pt idx="97">
                  <c:v>1.6</c:v>
                </c:pt>
                <c:pt idx="98">
                  <c:v>2</c:v>
                </c:pt>
                <c:pt idx="99">
                  <c:v>3.5</c:v>
                </c:pt>
                <c:pt idx="100">
                  <c:v>3.1</c:v>
                </c:pt>
                <c:pt idx="101">
                  <c:v>3.7</c:v>
                </c:pt>
                <c:pt idx="102">
                  <c:v>2.7</c:v>
                </c:pt>
                <c:pt idx="103">
                  <c:v>2</c:v>
                </c:pt>
                <c:pt idx="104">
                  <c:v>2.79</c:v>
                </c:pt>
                <c:pt idx="105">
                  <c:v>2.6</c:v>
                </c:pt>
                <c:pt idx="106">
                  <c:v>2.29</c:v>
                </c:pt>
                <c:pt idx="107">
                  <c:v>1.8900000000000001</c:v>
                </c:pt>
                <c:pt idx="108">
                  <c:v>2.29</c:v>
                </c:pt>
                <c:pt idx="109">
                  <c:v>1.8900000000000001</c:v>
                </c:pt>
                <c:pt idx="110">
                  <c:v>2</c:v>
                </c:pt>
                <c:pt idx="111">
                  <c:v>2</c:v>
                </c:pt>
                <c:pt idx="112">
                  <c:v>2.6</c:v>
                </c:pt>
                <c:pt idx="113">
                  <c:v>1.8</c:v>
                </c:pt>
                <c:pt idx="114">
                  <c:v>2.7</c:v>
                </c:pt>
                <c:pt idx="115">
                  <c:v>2</c:v>
                </c:pt>
                <c:pt idx="116">
                  <c:v>2.1</c:v>
                </c:pt>
                <c:pt idx="117">
                  <c:v>2.3899999999999997</c:v>
                </c:pt>
                <c:pt idx="118">
                  <c:v>2.29</c:v>
                </c:pt>
                <c:pt idx="119">
                  <c:v>1.5</c:v>
                </c:pt>
                <c:pt idx="120">
                  <c:v>3.29</c:v>
                </c:pt>
                <c:pt idx="121">
                  <c:v>3.8899999999999997</c:v>
                </c:pt>
                <c:pt idx="122">
                  <c:v>2.29</c:v>
                </c:pt>
                <c:pt idx="123">
                  <c:v>3.4</c:v>
                </c:pt>
                <c:pt idx="124">
                  <c:v>2.1</c:v>
                </c:pt>
                <c:pt idx="125">
                  <c:v>2.9</c:v>
                </c:pt>
                <c:pt idx="126">
                  <c:v>4.0999999999999996</c:v>
                </c:pt>
                <c:pt idx="127">
                  <c:v>2.1</c:v>
                </c:pt>
                <c:pt idx="128">
                  <c:v>2</c:v>
                </c:pt>
                <c:pt idx="129">
                  <c:v>2.2999999999999998</c:v>
                </c:pt>
                <c:pt idx="130">
                  <c:v>2.2000000000000002</c:v>
                </c:pt>
                <c:pt idx="131">
                  <c:v>1.6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56224"/>
        <c:axId val="96357760"/>
      </c:scatterChart>
      <c:valAx>
        <c:axId val="96356224"/>
        <c:scaling>
          <c:orientation val="minMax"/>
        </c:scaling>
        <c:delete val="0"/>
        <c:axPos val="b"/>
        <c:numFmt formatCode="mm/dd/yyyy" sourceLinked="1"/>
        <c:majorTickMark val="out"/>
        <c:minorTickMark val="none"/>
        <c:tickLblPos val="nextTo"/>
        <c:crossAx val="96357760"/>
        <c:crosses val="autoZero"/>
        <c:crossBetween val="midCat"/>
      </c:valAx>
      <c:valAx>
        <c:axId val="96357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mg/L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6356224"/>
        <c:crosses val="autoZero"/>
        <c:crossBetween val="midCat"/>
      </c:valAx>
      <c:spPr>
        <a:solidFill>
          <a:schemeClr val="accent4">
            <a:lumMod val="40000"/>
            <a:lumOff val="60000"/>
          </a:schemeClr>
        </a:solidFill>
      </c:spPr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Nutrients</a:t>
            </a:r>
            <a:r>
              <a:rPr lang="en-US" baseline="0"/>
              <a:t> in Iroquois River, 2002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Ammonia</c:v>
                </c:pt>
              </c:strCache>
            </c:strRef>
          </c:tx>
          <c:spPr>
            <a:ln w="25400">
              <a:prstDash val="solid"/>
            </a:ln>
          </c:spPr>
          <c:cat>
            <c:strRef>
              <c:f>Sheet1!$Z$8:$AJ$8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Sheet1!$C$5:$M$5</c:f>
              <c:numCache>
                <c:formatCode>0.00</c:formatCode>
                <c:ptCount val="11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0.1</c:v>
                </c:pt>
                <c:pt idx="7">
                  <c:v>0.1</c:v>
                </c:pt>
                <c:pt idx="8">
                  <c:v>0.6000000000000002</c:v>
                </c:pt>
                <c:pt idx="9">
                  <c:v>0.6000000000000002</c:v>
                </c:pt>
                <c:pt idx="10">
                  <c:v>0.6000000000000002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Sheet1!$A$6</c:f>
              <c:strCache>
                <c:ptCount val="1"/>
                <c:pt idx="0">
                  <c:v>Nitrate+Nitrate</c:v>
                </c:pt>
              </c:strCache>
            </c:strRef>
          </c:tx>
          <c:spPr>
            <a:ln w="25400">
              <a:prstDash val="solid"/>
            </a:ln>
          </c:spPr>
          <c:cat>
            <c:strRef>
              <c:f>Sheet1!$Z$8:$AJ$8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Sheet1!$C$6:$M$6</c:f>
              <c:numCache>
                <c:formatCode>0.00</c:formatCode>
                <c:ptCount val="11"/>
                <c:pt idx="0">
                  <c:v>5.89</c:v>
                </c:pt>
                <c:pt idx="1">
                  <c:v>10.030000000000001</c:v>
                </c:pt>
                <c:pt idx="2">
                  <c:v>10.52</c:v>
                </c:pt>
                <c:pt idx="3">
                  <c:v>6.8</c:v>
                </c:pt>
                <c:pt idx="4">
                  <c:v>7.6</c:v>
                </c:pt>
                <c:pt idx="5">
                  <c:v>6</c:v>
                </c:pt>
                <c:pt idx="6">
                  <c:v>3.1</c:v>
                </c:pt>
                <c:pt idx="7">
                  <c:v>4.5</c:v>
                </c:pt>
                <c:pt idx="8">
                  <c:v>0.2</c:v>
                </c:pt>
                <c:pt idx="9">
                  <c:v>0.16000000000000006</c:v>
                </c:pt>
                <c:pt idx="10">
                  <c:v>7.0000000000000034E-2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Sheet1!$A$7</c:f>
              <c:strCache>
                <c:ptCount val="1"/>
                <c:pt idx="0">
                  <c:v>Total Phosphorus</c:v>
                </c:pt>
              </c:strCache>
            </c:strRef>
          </c:tx>
          <c:spPr>
            <a:ln w="25400">
              <a:prstDash val="solid"/>
            </a:ln>
          </c:spPr>
          <c:cat>
            <c:strRef>
              <c:f>Sheet1!$Z$8:$AJ$8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Sheet1!$C$7:$M$7</c:f>
              <c:numCache>
                <c:formatCode>0.00</c:formatCode>
                <c:ptCount val="11"/>
                <c:pt idx="0">
                  <c:v>3.0000000000000009E-2</c:v>
                </c:pt>
                <c:pt idx="1">
                  <c:v>0.11000000000000003</c:v>
                </c:pt>
                <c:pt idx="2">
                  <c:v>5.0000000000000017E-2</c:v>
                </c:pt>
                <c:pt idx="3">
                  <c:v>5.0000000000000017E-2</c:v>
                </c:pt>
                <c:pt idx="4">
                  <c:v>0.11000000000000003</c:v>
                </c:pt>
                <c:pt idx="5">
                  <c:v>0.11000000000000003</c:v>
                </c:pt>
                <c:pt idx="6">
                  <c:v>0.16000000000000006</c:v>
                </c:pt>
                <c:pt idx="7">
                  <c:v>0.17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Sheet1!$A$8</c:f>
              <c:strCache>
                <c:ptCount val="1"/>
                <c:pt idx="0">
                  <c:v>DO</c:v>
                </c:pt>
              </c:strCache>
            </c:strRef>
          </c:tx>
          <c:val>
            <c:numRef>
              <c:f>Sheet1!$C$8:$M$8</c:f>
              <c:numCache>
                <c:formatCode>0.000</c:formatCode>
                <c:ptCount val="11"/>
                <c:pt idx="0">
                  <c:v>12.5</c:v>
                </c:pt>
                <c:pt idx="1">
                  <c:v>11</c:v>
                </c:pt>
                <c:pt idx="2">
                  <c:v>12.5</c:v>
                </c:pt>
                <c:pt idx="3">
                  <c:v>9.5</c:v>
                </c:pt>
                <c:pt idx="4">
                  <c:v>8.1</c:v>
                </c:pt>
                <c:pt idx="5">
                  <c:v>5.4</c:v>
                </c:pt>
                <c:pt idx="6">
                  <c:v>5.8</c:v>
                </c:pt>
                <c:pt idx="7">
                  <c:v>5.6</c:v>
                </c:pt>
                <c:pt idx="8">
                  <c:v>5.6</c:v>
                </c:pt>
                <c:pt idx="9">
                  <c:v>5.7</c:v>
                </c:pt>
                <c:pt idx="10">
                  <c:v>10.1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47744"/>
        <c:axId val="98449280"/>
      </c:lineChart>
      <c:lineChart>
        <c:grouping val="standard"/>
        <c:varyColors val="0"/>
        <c:ser>
          <c:idx val="4"/>
          <c:order val="4"/>
          <c:tx>
            <c:strRef>
              <c:f>Sheet1!$Y$7</c:f>
              <c:strCache>
                <c:ptCount val="1"/>
                <c:pt idx="0">
                  <c:v>Monthly Mean Flow (cfs)</c:v>
                </c:pt>
              </c:strCache>
            </c:strRef>
          </c:tx>
          <c:val>
            <c:numRef>
              <c:f>Sheet1!$Z$9:$AJ$9</c:f>
              <c:numCache>
                <c:formatCode>General</c:formatCode>
                <c:ptCount val="11"/>
                <c:pt idx="0">
                  <c:v>114.1</c:v>
                </c:pt>
                <c:pt idx="1">
                  <c:v>420.3</c:v>
                </c:pt>
                <c:pt idx="2">
                  <c:v>383</c:v>
                </c:pt>
                <c:pt idx="3">
                  <c:v>410.4</c:v>
                </c:pt>
                <c:pt idx="4">
                  <c:v>588.70000000000005</c:v>
                </c:pt>
                <c:pt idx="5">
                  <c:v>128.69999999999999</c:v>
                </c:pt>
                <c:pt idx="6">
                  <c:v>45.1</c:v>
                </c:pt>
                <c:pt idx="7">
                  <c:v>54.8</c:v>
                </c:pt>
                <c:pt idx="8">
                  <c:v>18.8</c:v>
                </c:pt>
                <c:pt idx="9">
                  <c:v>19.2</c:v>
                </c:pt>
                <c:pt idx="10">
                  <c:v>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57472"/>
        <c:axId val="98455552"/>
      </c:lineChart>
      <c:catAx>
        <c:axId val="98447744"/>
        <c:scaling>
          <c:orientation val="minMax"/>
        </c:scaling>
        <c:delete val="0"/>
        <c:axPos val="b"/>
        <c:majorTickMark val="none"/>
        <c:minorTickMark val="none"/>
        <c:tickLblPos val="low"/>
        <c:crossAx val="98449280"/>
        <c:crosses val="autoZero"/>
        <c:auto val="1"/>
        <c:lblAlgn val="ctr"/>
        <c:lblOffset val="100"/>
        <c:noMultiLvlLbl val="0"/>
      </c:catAx>
      <c:valAx>
        <c:axId val="984492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mg/L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98447744"/>
        <c:crosses val="autoZero"/>
        <c:crossBetween val="between"/>
      </c:valAx>
      <c:valAx>
        <c:axId val="9845555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cfs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8457472"/>
        <c:crosses val="max"/>
        <c:crossBetween val="between"/>
      </c:valAx>
      <c:catAx>
        <c:axId val="98457472"/>
        <c:scaling>
          <c:orientation val="minMax"/>
        </c:scaling>
        <c:delete val="1"/>
        <c:axPos val="b"/>
        <c:majorTickMark val="out"/>
        <c:minorTickMark val="none"/>
        <c:tickLblPos val="none"/>
        <c:crossAx val="9845555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/>
              <a:t>Nutrients in Iroquois River</a:t>
            </a:r>
            <a:r>
              <a:rPr lang="en-US"/>
              <a:t>, 2003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Sheet1!$A$94</c:f>
              <c:strCache>
                <c:ptCount val="1"/>
                <c:pt idx="0">
                  <c:v>Ammonia</c:v>
                </c:pt>
              </c:strCache>
            </c:strRef>
          </c:tx>
          <c:spPr>
            <a:ln w="25400">
              <a:prstDash val="solid"/>
            </a:ln>
          </c:spPr>
          <c:cat>
            <c:strRef>
              <c:f>Sheet1!$C$92:$J$92</c:f>
              <c:strCache>
                <c:ptCount val="8"/>
                <c:pt idx="0">
                  <c:v>Apr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</c:v>
                </c:pt>
                <c:pt idx="6">
                  <c:v>Oct</c:v>
                </c:pt>
                <c:pt idx="7">
                  <c:v>Nov</c:v>
                </c:pt>
              </c:strCache>
            </c:strRef>
          </c:cat>
          <c:val>
            <c:numRef>
              <c:f>Sheet1!$C$94:$J$94</c:f>
              <c:numCache>
                <c:formatCode>0.00</c:formatCode>
                <c:ptCount val="8"/>
                <c:pt idx="0">
                  <c:v>0.2</c:v>
                </c:pt>
                <c:pt idx="1">
                  <c:v>0.2</c:v>
                </c:pt>
                <c:pt idx="3">
                  <c:v>0.2</c:v>
                </c:pt>
                <c:pt idx="4">
                  <c:v>0.1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Sheet1!$A$95</c:f>
              <c:strCache>
                <c:ptCount val="1"/>
                <c:pt idx="0">
                  <c:v>Nitrate+Nitrate</c:v>
                </c:pt>
              </c:strCache>
            </c:strRef>
          </c:tx>
          <c:spPr>
            <a:ln w="25400">
              <a:prstDash val="solid"/>
            </a:ln>
          </c:spPr>
          <c:cat>
            <c:strRef>
              <c:f>Sheet1!$C$92:$J$92</c:f>
              <c:strCache>
                <c:ptCount val="8"/>
                <c:pt idx="0">
                  <c:v>Apr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</c:v>
                </c:pt>
                <c:pt idx="6">
                  <c:v>Oct</c:v>
                </c:pt>
                <c:pt idx="7">
                  <c:v>Nov</c:v>
                </c:pt>
              </c:strCache>
            </c:strRef>
          </c:cat>
          <c:val>
            <c:numRef>
              <c:f>Sheet1!$C$95:$J$95</c:f>
              <c:numCache>
                <c:formatCode>0.00</c:formatCode>
                <c:ptCount val="8"/>
                <c:pt idx="0">
                  <c:v>6.1</c:v>
                </c:pt>
                <c:pt idx="1">
                  <c:v>3.9</c:v>
                </c:pt>
                <c:pt idx="2">
                  <c:v>14</c:v>
                </c:pt>
                <c:pt idx="3">
                  <c:v>6.7</c:v>
                </c:pt>
                <c:pt idx="4">
                  <c:v>5.5</c:v>
                </c:pt>
                <c:pt idx="5">
                  <c:v>1.9000000000000001</c:v>
                </c:pt>
                <c:pt idx="6">
                  <c:v>6.5</c:v>
                </c:pt>
                <c:pt idx="7">
                  <c:v>6.1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Sheet1!$A$96</c:f>
              <c:strCache>
                <c:ptCount val="1"/>
                <c:pt idx="0">
                  <c:v>Total Phosphorus</c:v>
                </c:pt>
              </c:strCache>
            </c:strRef>
          </c:tx>
          <c:spPr>
            <a:ln w="25400">
              <a:prstDash val="solid"/>
            </a:ln>
          </c:spPr>
          <c:cat>
            <c:strRef>
              <c:f>Sheet1!$C$92:$J$92</c:f>
              <c:strCache>
                <c:ptCount val="8"/>
                <c:pt idx="0">
                  <c:v>Apr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</c:v>
                </c:pt>
                <c:pt idx="6">
                  <c:v>Oct</c:v>
                </c:pt>
                <c:pt idx="7">
                  <c:v>Nov</c:v>
                </c:pt>
              </c:strCache>
            </c:strRef>
          </c:cat>
          <c:val>
            <c:numRef>
              <c:f>Sheet1!$C$96:$J$96</c:f>
              <c:numCache>
                <c:formatCode>0.00</c:formatCode>
                <c:ptCount val="8"/>
                <c:pt idx="0">
                  <c:v>0.1</c:v>
                </c:pt>
                <c:pt idx="1">
                  <c:v>6.0000000000000019E-2</c:v>
                </c:pt>
                <c:pt idx="2">
                  <c:v>0.12000000000000002</c:v>
                </c:pt>
                <c:pt idx="3">
                  <c:v>0.22</c:v>
                </c:pt>
                <c:pt idx="4">
                  <c:v>0.2</c:v>
                </c:pt>
                <c:pt idx="5">
                  <c:v>0.16</c:v>
                </c:pt>
                <c:pt idx="6">
                  <c:v>7.0000000000000021E-2</c:v>
                </c:pt>
                <c:pt idx="7">
                  <c:v>6.0000000000000019E-2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Sheet1!$A$98</c:f>
              <c:strCache>
                <c:ptCount val="1"/>
                <c:pt idx="0">
                  <c:v>DO</c:v>
                </c:pt>
              </c:strCache>
            </c:strRef>
          </c:tx>
          <c:cat>
            <c:strRef>
              <c:f>Sheet1!$C$92:$J$92</c:f>
              <c:strCache>
                <c:ptCount val="8"/>
                <c:pt idx="0">
                  <c:v>Apr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</c:v>
                </c:pt>
                <c:pt idx="6">
                  <c:v>Oct</c:v>
                </c:pt>
                <c:pt idx="7">
                  <c:v>Nov</c:v>
                </c:pt>
              </c:strCache>
            </c:strRef>
          </c:cat>
          <c:val>
            <c:numRef>
              <c:f>Sheet1!$C$98:$J$98</c:f>
              <c:numCache>
                <c:formatCode>0.000</c:formatCode>
                <c:ptCount val="8"/>
                <c:pt idx="0">
                  <c:v>8</c:v>
                </c:pt>
                <c:pt idx="1">
                  <c:v>9.5</c:v>
                </c:pt>
                <c:pt idx="2">
                  <c:v>7.2</c:v>
                </c:pt>
                <c:pt idx="3">
                  <c:v>4</c:v>
                </c:pt>
                <c:pt idx="4">
                  <c:v>5.7</c:v>
                </c:pt>
                <c:pt idx="5">
                  <c:v>6.6</c:v>
                </c:pt>
                <c:pt idx="6">
                  <c:v>9.65</c:v>
                </c:pt>
                <c:pt idx="7">
                  <c:v>8.48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90624"/>
        <c:axId val="98500608"/>
      </c:lineChart>
      <c:lineChart>
        <c:grouping val="standard"/>
        <c:varyColors val="0"/>
        <c:ser>
          <c:idx val="4"/>
          <c:order val="4"/>
          <c:tx>
            <c:strRef>
              <c:f>Sheet1!$Y$7</c:f>
              <c:strCache>
                <c:ptCount val="1"/>
                <c:pt idx="0">
                  <c:v>Monthly Mean Flow (cfs)</c:v>
                </c:pt>
              </c:strCache>
            </c:strRef>
          </c:tx>
          <c:val>
            <c:numRef>
              <c:f>Sheet1!$C$93:$J$93</c:f>
              <c:numCache>
                <c:formatCode>0.00</c:formatCode>
                <c:ptCount val="8"/>
                <c:pt idx="0">
                  <c:v>132</c:v>
                </c:pt>
                <c:pt idx="1">
                  <c:v>272.39999999999986</c:v>
                </c:pt>
                <c:pt idx="2">
                  <c:v>96.8</c:v>
                </c:pt>
                <c:pt idx="3">
                  <c:v>1418</c:v>
                </c:pt>
                <c:pt idx="4">
                  <c:v>162.6</c:v>
                </c:pt>
                <c:pt idx="5">
                  <c:v>70</c:v>
                </c:pt>
                <c:pt idx="6">
                  <c:v>94.2</c:v>
                </c:pt>
                <c:pt idx="7">
                  <c:v>261.2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504704"/>
        <c:axId val="98502528"/>
      </c:lineChart>
      <c:catAx>
        <c:axId val="98490624"/>
        <c:scaling>
          <c:orientation val="minMax"/>
        </c:scaling>
        <c:delete val="0"/>
        <c:axPos val="b"/>
        <c:numFmt formatCode="0.00" sourceLinked="1"/>
        <c:majorTickMark val="none"/>
        <c:minorTickMark val="none"/>
        <c:tickLblPos val="nextTo"/>
        <c:crossAx val="98500608"/>
        <c:crosses val="autoZero"/>
        <c:auto val="1"/>
        <c:lblAlgn val="ctr"/>
        <c:lblOffset val="100"/>
        <c:noMultiLvlLbl val="0"/>
      </c:catAx>
      <c:valAx>
        <c:axId val="98500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mg/L</a:t>
                </a: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98490624"/>
        <c:crosses val="autoZero"/>
        <c:crossBetween val="between"/>
        <c:majorUnit val="1"/>
      </c:valAx>
      <c:valAx>
        <c:axId val="9850252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cfs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98504704"/>
        <c:crosses val="max"/>
        <c:crossBetween val="between"/>
      </c:valAx>
      <c:catAx>
        <c:axId val="98504704"/>
        <c:scaling>
          <c:orientation val="minMax"/>
        </c:scaling>
        <c:delete val="1"/>
        <c:axPos val="b"/>
        <c:majorTickMark val="out"/>
        <c:minorTickMark val="none"/>
        <c:tickLblPos val="none"/>
        <c:crossAx val="9850252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0" i="0" u="none" strike="noStrike" baseline="0"/>
              <a:t>Monthly Mean Flow (cfs)</a:t>
            </a:r>
            <a:r>
              <a:rPr lang="en-US" sz="1800" b="1" i="0" u="none" strike="noStrike" baseline="0"/>
              <a:t> 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flow!$R$58</c:f>
              <c:strCache>
                <c:ptCount val="1"/>
                <c:pt idx="0">
                  <c:v>2002</c:v>
                </c:pt>
              </c:strCache>
            </c:strRef>
          </c:tx>
          <c:marker>
            <c:symbol val="none"/>
          </c:marker>
          <c:cat>
            <c:strRef>
              <c:f>flow!$S$57:$AC$57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flow!$S$58:$AC$58</c:f>
              <c:numCache>
                <c:formatCode>General</c:formatCode>
                <c:ptCount val="11"/>
                <c:pt idx="0">
                  <c:v>114.1</c:v>
                </c:pt>
                <c:pt idx="1">
                  <c:v>420.3</c:v>
                </c:pt>
                <c:pt idx="2">
                  <c:v>383</c:v>
                </c:pt>
                <c:pt idx="3">
                  <c:v>410.4</c:v>
                </c:pt>
                <c:pt idx="4">
                  <c:v>588.70000000000005</c:v>
                </c:pt>
                <c:pt idx="5">
                  <c:v>128.69999999999999</c:v>
                </c:pt>
                <c:pt idx="6">
                  <c:v>45.1</c:v>
                </c:pt>
                <c:pt idx="7">
                  <c:v>54.8</c:v>
                </c:pt>
                <c:pt idx="8">
                  <c:v>18.8</c:v>
                </c:pt>
                <c:pt idx="9">
                  <c:v>19.2</c:v>
                </c:pt>
                <c:pt idx="10">
                  <c:v>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flow!$R$59</c:f>
              <c:strCache>
                <c:ptCount val="1"/>
                <c:pt idx="0">
                  <c:v>2003</c:v>
                </c:pt>
              </c:strCache>
            </c:strRef>
          </c:tx>
          <c:marker>
            <c:symbol val="none"/>
          </c:marker>
          <c:cat>
            <c:strRef>
              <c:f>flow!$S$57:$AC$57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flow!$S$59:$AC$59</c:f>
              <c:numCache>
                <c:formatCode>General</c:formatCode>
                <c:ptCount val="11"/>
                <c:pt idx="0">
                  <c:v>39.800000000000004</c:v>
                </c:pt>
                <c:pt idx="1">
                  <c:v>43</c:v>
                </c:pt>
                <c:pt idx="2">
                  <c:v>61.7</c:v>
                </c:pt>
                <c:pt idx="3">
                  <c:v>132</c:v>
                </c:pt>
                <c:pt idx="4">
                  <c:v>272.39999999999986</c:v>
                </c:pt>
                <c:pt idx="5">
                  <c:v>96.8</c:v>
                </c:pt>
                <c:pt idx="6" formatCode="#,##0">
                  <c:v>1418</c:v>
                </c:pt>
                <c:pt idx="7">
                  <c:v>162.6</c:v>
                </c:pt>
                <c:pt idx="8">
                  <c:v>70</c:v>
                </c:pt>
                <c:pt idx="9">
                  <c:v>94.2</c:v>
                </c:pt>
                <c:pt idx="10">
                  <c:v>261.2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flow!$R$60</c:f>
              <c:strCache>
                <c:ptCount val="1"/>
                <c:pt idx="0">
                  <c:v>2004</c:v>
                </c:pt>
              </c:strCache>
            </c:strRef>
          </c:tx>
          <c:marker>
            <c:symbol val="none"/>
          </c:marker>
          <c:cat>
            <c:strRef>
              <c:f>flow!$S$57:$AC$57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flow!$S$60:$AC$60</c:f>
              <c:numCache>
                <c:formatCode>General</c:formatCode>
                <c:ptCount val="11"/>
                <c:pt idx="0">
                  <c:v>168.9</c:v>
                </c:pt>
                <c:pt idx="1">
                  <c:v>85.6</c:v>
                </c:pt>
                <c:pt idx="2">
                  <c:v>302</c:v>
                </c:pt>
                <c:pt idx="3">
                  <c:v>167.7</c:v>
                </c:pt>
                <c:pt idx="4">
                  <c:v>127.5</c:v>
                </c:pt>
                <c:pt idx="5">
                  <c:v>367.4</c:v>
                </c:pt>
                <c:pt idx="6">
                  <c:v>53.4</c:v>
                </c:pt>
                <c:pt idx="7">
                  <c:v>328.3</c:v>
                </c:pt>
                <c:pt idx="8">
                  <c:v>282.39999999999986</c:v>
                </c:pt>
                <c:pt idx="9">
                  <c:v>76.400000000000006</c:v>
                </c:pt>
                <c:pt idx="10">
                  <c:v>307.39999999999986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flow!$R$61</c:f>
              <c:strCache>
                <c:ptCount val="1"/>
                <c:pt idx="0">
                  <c:v>2005</c:v>
                </c:pt>
              </c:strCache>
            </c:strRef>
          </c:tx>
          <c:marker>
            <c:symbol val="none"/>
          </c:marker>
          <c:cat>
            <c:strRef>
              <c:f>flow!$S$57:$AC$57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flow!$S$61:$AC$61</c:f>
              <c:numCache>
                <c:formatCode>General</c:formatCode>
                <c:ptCount val="11"/>
                <c:pt idx="0">
                  <c:v>782.3</c:v>
                </c:pt>
                <c:pt idx="1">
                  <c:v>504</c:v>
                </c:pt>
                <c:pt idx="2">
                  <c:v>205</c:v>
                </c:pt>
                <c:pt idx="3">
                  <c:v>142</c:v>
                </c:pt>
                <c:pt idx="4">
                  <c:v>72.599999999999994</c:v>
                </c:pt>
                <c:pt idx="5">
                  <c:v>81.099999999999994</c:v>
                </c:pt>
                <c:pt idx="6">
                  <c:v>28.3</c:v>
                </c:pt>
                <c:pt idx="7">
                  <c:v>35.700000000000003</c:v>
                </c:pt>
                <c:pt idx="8">
                  <c:v>30.1</c:v>
                </c:pt>
                <c:pt idx="9">
                  <c:v>35.300000000000004</c:v>
                </c:pt>
                <c:pt idx="10">
                  <c:v>57.7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flow!$R$62</c:f>
              <c:strCache>
                <c:ptCount val="1"/>
                <c:pt idx="0">
                  <c:v>2006</c:v>
                </c:pt>
              </c:strCache>
            </c:strRef>
          </c:tx>
          <c:marker>
            <c:symbol val="none"/>
          </c:marker>
          <c:cat>
            <c:strRef>
              <c:f>flow!$S$57:$AC$57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flow!$S$62:$AC$62</c:f>
              <c:numCache>
                <c:formatCode>General</c:formatCode>
                <c:ptCount val="11"/>
                <c:pt idx="0">
                  <c:v>177.3</c:v>
                </c:pt>
                <c:pt idx="1">
                  <c:v>121.5</c:v>
                </c:pt>
                <c:pt idx="2">
                  <c:v>363.6</c:v>
                </c:pt>
                <c:pt idx="3">
                  <c:v>256.89999999999986</c:v>
                </c:pt>
                <c:pt idx="4">
                  <c:v>291.89999999999986</c:v>
                </c:pt>
                <c:pt idx="5">
                  <c:v>158.5</c:v>
                </c:pt>
                <c:pt idx="6">
                  <c:v>168.8</c:v>
                </c:pt>
                <c:pt idx="7">
                  <c:v>196.8</c:v>
                </c:pt>
                <c:pt idx="8">
                  <c:v>127.5</c:v>
                </c:pt>
                <c:pt idx="9">
                  <c:v>180.2</c:v>
                </c:pt>
                <c:pt idx="10">
                  <c:v>201.1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flow!$R$63</c:f>
              <c:strCache>
                <c:ptCount val="1"/>
                <c:pt idx="0">
                  <c:v>2007</c:v>
                </c:pt>
              </c:strCache>
            </c:strRef>
          </c:tx>
          <c:marker>
            <c:symbol val="none"/>
          </c:marker>
          <c:cat>
            <c:strRef>
              <c:f>flow!$S$57:$AC$57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flow!$S$63:$AC$63</c:f>
              <c:numCache>
                <c:formatCode>General</c:formatCode>
                <c:ptCount val="11"/>
                <c:pt idx="0">
                  <c:v>557.5</c:v>
                </c:pt>
                <c:pt idx="1">
                  <c:v>164.4</c:v>
                </c:pt>
                <c:pt idx="2">
                  <c:v>500.1</c:v>
                </c:pt>
                <c:pt idx="3">
                  <c:v>419.7</c:v>
                </c:pt>
                <c:pt idx="4">
                  <c:v>182.8</c:v>
                </c:pt>
                <c:pt idx="5">
                  <c:v>131.19999999999999</c:v>
                </c:pt>
                <c:pt idx="6">
                  <c:v>77.3</c:v>
                </c:pt>
                <c:pt idx="7">
                  <c:v>85</c:v>
                </c:pt>
                <c:pt idx="8">
                  <c:v>31.1</c:v>
                </c:pt>
                <c:pt idx="9">
                  <c:v>33.200000000000003</c:v>
                </c:pt>
                <c:pt idx="10">
                  <c:v>82.3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flow!$R$64</c:f>
              <c:strCache>
                <c:ptCount val="1"/>
                <c:pt idx="0">
                  <c:v>2008</c:v>
                </c:pt>
              </c:strCache>
            </c:strRef>
          </c:tx>
          <c:marker>
            <c:symbol val="none"/>
          </c:marker>
          <c:cat>
            <c:strRef>
              <c:f>flow!$S$57:$AC$57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flow!$S$64:$AC$64</c:f>
              <c:numCache>
                <c:formatCode>General</c:formatCode>
                <c:ptCount val="11"/>
                <c:pt idx="0">
                  <c:v>695.4</c:v>
                </c:pt>
                <c:pt idx="1">
                  <c:v>826</c:v>
                </c:pt>
                <c:pt idx="2">
                  <c:v>417.5</c:v>
                </c:pt>
                <c:pt idx="3">
                  <c:v>321.3</c:v>
                </c:pt>
                <c:pt idx="4">
                  <c:v>159.30000000000001</c:v>
                </c:pt>
                <c:pt idx="5">
                  <c:v>257.89999999999986</c:v>
                </c:pt>
                <c:pt idx="6">
                  <c:v>103.2</c:v>
                </c:pt>
                <c:pt idx="7">
                  <c:v>197.8</c:v>
                </c:pt>
                <c:pt idx="8">
                  <c:v>457.9</c:v>
                </c:pt>
                <c:pt idx="9">
                  <c:v>149</c:v>
                </c:pt>
                <c:pt idx="10">
                  <c:v>124.8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flow!$R$65</c:f>
              <c:strCache>
                <c:ptCount val="1"/>
                <c:pt idx="0">
                  <c:v>2009</c:v>
                </c:pt>
              </c:strCache>
            </c:strRef>
          </c:tx>
          <c:marker>
            <c:symbol val="none"/>
          </c:marker>
          <c:cat>
            <c:strRef>
              <c:f>flow!$S$57:$AC$57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flow!$S$65:$AC$65</c:f>
              <c:numCache>
                <c:formatCode>General</c:formatCode>
                <c:ptCount val="11"/>
                <c:pt idx="0">
                  <c:v>210.6</c:v>
                </c:pt>
                <c:pt idx="1">
                  <c:v>370</c:v>
                </c:pt>
                <c:pt idx="2">
                  <c:v>887.1</c:v>
                </c:pt>
                <c:pt idx="3">
                  <c:v>515.79999999999995</c:v>
                </c:pt>
                <c:pt idx="4">
                  <c:v>444.3</c:v>
                </c:pt>
                <c:pt idx="5">
                  <c:v>193.1</c:v>
                </c:pt>
                <c:pt idx="6">
                  <c:v>48.9</c:v>
                </c:pt>
                <c:pt idx="7">
                  <c:v>21.6</c:v>
                </c:pt>
                <c:pt idx="8">
                  <c:v>11.5</c:v>
                </c:pt>
                <c:pt idx="9">
                  <c:v>46.7</c:v>
                </c:pt>
                <c:pt idx="10">
                  <c:v>147.6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flow!$R$66</c:f>
              <c:strCache>
                <c:ptCount val="1"/>
                <c:pt idx="0">
                  <c:v>2010</c:v>
                </c:pt>
              </c:strCache>
            </c:strRef>
          </c:tx>
          <c:marker>
            <c:symbol val="none"/>
          </c:marker>
          <c:cat>
            <c:strRef>
              <c:f>flow!$S$57:$AC$57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</c:strCache>
            </c:strRef>
          </c:cat>
          <c:val>
            <c:numRef>
              <c:f>flow!$S$66:$AC$66</c:f>
              <c:numCache>
                <c:formatCode>General</c:formatCode>
                <c:ptCount val="11"/>
                <c:pt idx="0">
                  <c:v>219.3</c:v>
                </c:pt>
                <c:pt idx="1">
                  <c:v>176.4</c:v>
                </c:pt>
                <c:pt idx="2">
                  <c:v>404.9</c:v>
                </c:pt>
                <c:pt idx="3">
                  <c:v>234.1</c:v>
                </c:pt>
                <c:pt idx="4">
                  <c:v>364.9</c:v>
                </c:pt>
                <c:pt idx="5">
                  <c:v>287</c:v>
                </c:pt>
                <c:pt idx="6">
                  <c:v>122.6</c:v>
                </c:pt>
                <c:pt idx="7">
                  <c:v>58.5</c:v>
                </c:pt>
                <c:pt idx="8">
                  <c:v>24.9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635776"/>
        <c:axId val="98637312"/>
      </c:lineChart>
      <c:catAx>
        <c:axId val="98635776"/>
        <c:scaling>
          <c:orientation val="minMax"/>
        </c:scaling>
        <c:delete val="0"/>
        <c:axPos val="b"/>
        <c:majorTickMark val="none"/>
        <c:minorTickMark val="none"/>
        <c:tickLblPos val="nextTo"/>
        <c:crossAx val="98637312"/>
        <c:crosses val="autoZero"/>
        <c:auto val="1"/>
        <c:lblAlgn val="ctr"/>
        <c:lblOffset val="100"/>
        <c:noMultiLvlLbl val="0"/>
      </c:catAx>
      <c:valAx>
        <c:axId val="986373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cfs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8635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Parameter</a:t>
            </a:r>
            <a:r>
              <a:rPr lang="en-US" baseline="0"/>
              <a:t> Averages and Target Value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'nutrients(NH3,N+N, TKN,DO,TP)'!$L$14</c:f>
              <c:strCache>
                <c:ptCount val="1"/>
                <c:pt idx="0">
                  <c:v>Overall (Jan 2002-Nov 2010)</c:v>
                </c:pt>
              </c:strCache>
            </c:strRef>
          </c:tx>
          <c:invertIfNegative val="0"/>
          <c:cat>
            <c:strRef>
              <c:f>'nutrients(NH3,N+N, TKN,DO,TP)'!$M$2:$Q$2</c:f>
              <c:strCache>
                <c:ptCount val="5"/>
                <c:pt idx="0">
                  <c:v> Ammonia </c:v>
                </c:pt>
                <c:pt idx="1">
                  <c:v> Nitrate+Nitrite</c:v>
                </c:pt>
                <c:pt idx="2">
                  <c:v>TKN</c:v>
                </c:pt>
                <c:pt idx="3">
                  <c:v>DO</c:v>
                </c:pt>
                <c:pt idx="4">
                  <c:v>Total Phosphorus</c:v>
                </c:pt>
              </c:strCache>
            </c:strRef>
          </c:cat>
          <c:val>
            <c:numRef>
              <c:f>'nutrients(NH3,N+N, TKN,DO,TP)'!$M$14:$Q$14</c:f>
              <c:numCache>
                <c:formatCode>0.00</c:formatCode>
                <c:ptCount val="5"/>
                <c:pt idx="0">
                  <c:v>-0.55484848484848504</c:v>
                </c:pt>
                <c:pt idx="1">
                  <c:v>5.1022485569985552</c:v>
                </c:pt>
                <c:pt idx="2">
                  <c:v>1.0224072871572867</c:v>
                </c:pt>
                <c:pt idx="3">
                  <c:v>8.4850018037518034</c:v>
                </c:pt>
                <c:pt idx="4">
                  <c:v>0.1179462481962482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0488320"/>
        <c:axId val="100489856"/>
      </c:barChart>
      <c:lineChart>
        <c:grouping val="standard"/>
        <c:varyColors val="0"/>
        <c:ser>
          <c:idx val="1"/>
          <c:order val="1"/>
          <c:tx>
            <c:strRef>
              <c:f>'nutrients(NH3,N+N, TKN,DO,TP)'!$L$15</c:f>
              <c:strCache>
                <c:ptCount val="1"/>
                <c:pt idx="0">
                  <c:v>Target</c:v>
                </c:pt>
              </c:strCache>
            </c:strRef>
          </c:tx>
          <c:marker>
            <c:symbol val="none"/>
          </c:marker>
          <c:cat>
            <c:strRef>
              <c:f>'nutrients(NH3,N+N, TKN,DO,TP)'!$M$2:$Q$2</c:f>
              <c:strCache>
                <c:ptCount val="5"/>
                <c:pt idx="0">
                  <c:v> Ammonia </c:v>
                </c:pt>
                <c:pt idx="1">
                  <c:v> Nitrate+Nitrite</c:v>
                </c:pt>
                <c:pt idx="2">
                  <c:v>TKN</c:v>
                </c:pt>
                <c:pt idx="3">
                  <c:v>DO</c:v>
                </c:pt>
                <c:pt idx="4">
                  <c:v>Total Phosphorus</c:v>
                </c:pt>
              </c:strCache>
            </c:strRef>
          </c:cat>
          <c:val>
            <c:numRef>
              <c:f>'nutrients(NH3,N+N, TKN,DO,TP)'!$M$15:$Q$15</c:f>
              <c:numCache>
                <c:formatCode>0.00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0.59099999999999997</c:v>
                </c:pt>
                <c:pt idx="3">
                  <c:v>12</c:v>
                </c:pt>
                <c:pt idx="4">
                  <c:v>0.3000000000000001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88320"/>
        <c:axId val="100489856"/>
      </c:lineChart>
      <c:catAx>
        <c:axId val="100488320"/>
        <c:scaling>
          <c:orientation val="minMax"/>
        </c:scaling>
        <c:delete val="0"/>
        <c:axPos val="b"/>
        <c:majorTickMark val="none"/>
        <c:minorTickMark val="none"/>
        <c:tickLblPos val="low"/>
        <c:crossAx val="100489856"/>
        <c:crosses val="autoZero"/>
        <c:auto val="1"/>
        <c:lblAlgn val="ctr"/>
        <c:lblOffset val="100"/>
        <c:noMultiLvlLbl val="0"/>
      </c:catAx>
      <c:valAx>
        <c:axId val="100489856"/>
        <c:scaling>
          <c:orientation val="minMax"/>
          <c:max val="1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mg/L</a:t>
                </a: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1004883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FD29A-C71A-409F-BDEE-64E57168981D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A1FB8-E321-4E02-9B17-E56F27B30B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3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Describe problems with accessing data (older version of ArcGIS, red-tape with installing demo version,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) – demonstrates need to make this data more user-friendly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A1FB8-E321-4E02-9B17-E56F27B30B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15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Map taken from Indiana Water Monitoring Inventory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A1FB8-E321-4E02-9B17-E56F27B30B3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6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A1FB8-E321-4E02-9B17-E56F27B30B3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16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Comparison with precipitation amounts, could also be done</a:t>
            </a:r>
            <a:r>
              <a:rPr lang="en-US" baseline="0" dirty="0" smtClean="0"/>
              <a:t> with flow data from USGS monitors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A1FB8-E321-4E02-9B17-E56F27B30B3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93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A1FB8-E321-4E02-9B17-E56F27B30B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Jan, Feb, Mar data</a:t>
            </a:r>
            <a:r>
              <a:rPr lang="en-US" baseline="0" dirty="0" smtClean="0"/>
              <a:t> missing for 2003. </a:t>
            </a:r>
          </a:p>
          <a:p>
            <a:r>
              <a:rPr lang="en-US" baseline="0" dirty="0" smtClean="0"/>
              <a:t>NH3 only sampled in Apr, May, Jul and Aug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A1FB8-E321-4E02-9B17-E56F27B30B3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average values in</a:t>
            </a:r>
            <a:r>
              <a:rPr lang="en-US" baseline="0" dirty="0" smtClean="0"/>
              <a:t> the above table were calculated from all existing data per parameter from Jan 2002 to Nov 2010. Target values were pulled from the water quality targets on IDEM’s website (http://www.in.gov.idem/6242.htm). From this table you can see that the overall average and each monthly average exceeds the target value for Ammonia, </a:t>
            </a:r>
            <a:r>
              <a:rPr lang="en-US" baseline="0" dirty="0" err="1" smtClean="0"/>
              <a:t>Nitrate+Nitrite</a:t>
            </a:r>
            <a:r>
              <a:rPr lang="en-US" baseline="0" dirty="0" smtClean="0"/>
              <a:t>, and TKN. Total P fell well below the target value and all values feel between the target range of 4-12 mg/L for DO.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A1FB8-E321-4E02-9B17-E56F27B30B3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61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  <a:r>
              <a:rPr lang="en-US" baseline="0" dirty="0" smtClean="0"/>
              <a:t> representation of </a:t>
            </a:r>
            <a:r>
              <a:rPr lang="en-US" baseline="0" dirty="0" err="1" smtClean="0"/>
              <a:t>exceedances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Nitrate+Nitrite</a:t>
            </a:r>
            <a:r>
              <a:rPr lang="en-US" baseline="0" dirty="0" smtClean="0"/>
              <a:t> overall average above target value 1.0 mg/L, TKN value above target of 0.591 mg/L, DO falls within range of 4-12 mg/L, P below target of 0.3 mg/L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A1FB8-E321-4E02-9B17-E56F27B30B3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44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http://www.in.gov/idem/6242.htm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A1FB8-E321-4E02-9B17-E56F27B30B3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1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9F18B6-67CC-45D7-AE97-8957CEBA8D18}" type="datetimeFigureOut">
              <a:rPr lang="en-US" smtClean="0"/>
              <a:pPr/>
              <a:t>05/23/2012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817499-6548-4640-8D38-C98360124E2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ohio.gov/portals/35/documents/assoc_load_apps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Using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IDEM’s Fixed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Station Data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152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2012 IWLA Group Project</a:t>
            </a:r>
          </a:p>
          <a:p>
            <a:r>
              <a:rPr lang="en-US" dirty="0" smtClean="0">
                <a:latin typeface="Comic Sans MS" pitchFamily="66" charset="0"/>
              </a:rPr>
              <a:t>Kyle </a:t>
            </a:r>
            <a:r>
              <a:rPr lang="en-US" dirty="0" err="1" smtClean="0">
                <a:latin typeface="Comic Sans MS" pitchFamily="66" charset="0"/>
              </a:rPr>
              <a:t>Vester</a:t>
            </a:r>
            <a:r>
              <a:rPr lang="en-US" dirty="0" smtClean="0">
                <a:latin typeface="Comic Sans MS" pitchFamily="66" charset="0"/>
              </a:rPr>
              <a:t>, Krista Rose, &amp; Gretchen Quirk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1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36663"/>
            <a:ext cx="8229600" cy="438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9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497805"/>
              </p:ext>
            </p:extLst>
          </p:nvPr>
        </p:nvGraphicFramePr>
        <p:xfrm>
          <a:off x="1143000" y="1493044"/>
          <a:ext cx="6629399" cy="4145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991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369870"/>
              </p:ext>
            </p:extLst>
          </p:nvPr>
        </p:nvGraphicFramePr>
        <p:xfrm>
          <a:off x="533400" y="1219200"/>
          <a:ext cx="8382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92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403707"/>
              </p:ext>
            </p:extLst>
          </p:nvPr>
        </p:nvGraphicFramePr>
        <p:xfrm>
          <a:off x="304800" y="609600"/>
          <a:ext cx="6248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914226"/>
              </p:ext>
            </p:extLst>
          </p:nvPr>
        </p:nvGraphicFramePr>
        <p:xfrm>
          <a:off x="2667000" y="3581400"/>
          <a:ext cx="6161649" cy="2972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434702" y="875109"/>
          <a:ext cx="6274596" cy="5107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594076"/>
              </p:ext>
            </p:extLst>
          </p:nvPr>
        </p:nvGraphicFramePr>
        <p:xfrm>
          <a:off x="838200" y="762000"/>
          <a:ext cx="7315200" cy="5867397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924383"/>
                <a:gridCol w="1239664"/>
                <a:gridCol w="1493553"/>
                <a:gridCol w="914400"/>
                <a:gridCol w="1143000"/>
                <a:gridCol w="1600200"/>
              </a:tblGrid>
              <a:tr h="35116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Average Values of Parameters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8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 Ammonia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Nitrate+Nitrite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TKN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DO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Total Phosphorus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Jan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-1.00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7.32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11.38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Feb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-0.20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11.90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-0.40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11.48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Apr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-0.60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6.79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9.20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-0.60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8.44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Jun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-0.53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7.77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5.96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Jul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-0.23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Aug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-0.27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2.65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Sep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-0.27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Oct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-1.00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7.69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-1.00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4.01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9.17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643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Overall </a:t>
                      </a:r>
                      <a:r>
                        <a:rPr lang="en-US" sz="900" u="none" strike="noStrike" dirty="0">
                          <a:effectLst/>
                        </a:rPr>
                        <a:t>(Jan 2002-Nov 2010)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-0.55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5.10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8.49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1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Target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0.00-0.21 mg/L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1.00 mg/L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0.59 mg/L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4.00-12.00 mg/L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0.30 mg/L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696296"/>
              </p:ext>
            </p:extLst>
          </p:nvPr>
        </p:nvGraphicFramePr>
        <p:xfrm>
          <a:off x="990600" y="914400"/>
          <a:ext cx="7162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6096000" y="1447800"/>
            <a:ext cx="0" cy="2133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021229"/>
              </p:ext>
            </p:extLst>
          </p:nvPr>
        </p:nvGraphicFramePr>
        <p:xfrm>
          <a:off x="1828800" y="1066800"/>
          <a:ext cx="5562600" cy="5300661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854200"/>
                <a:gridCol w="1854200"/>
                <a:gridCol w="1854200"/>
              </a:tblGrid>
              <a:tr h="408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Parameter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Target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Reference/Other Information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</a:tr>
              <a:tr h="1048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Total Ammonia (NH3)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Range between 0.0 and 0.21 mg/L depending upon temperature and pH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Indiana Administrative Code (327 IAC 2-1-6)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</a:tr>
              <a:tr h="5241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Dissolved Oxygen (DO)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Min: 4.0 mg/L Max: 12.0 mg/L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Indiana Administrative Code (327 IAC 2-1-6)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</a:tr>
              <a:tr h="5084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Min: 6.0 mg/L in </a:t>
                      </a:r>
                      <a:r>
                        <a:rPr lang="en-US" sz="1200" u="none" strike="noStrike" dirty="0" smtClean="0">
                          <a:effectLst/>
                        </a:rPr>
                        <a:t>cold water </a:t>
                      </a:r>
                      <a:r>
                        <a:rPr lang="en-US" sz="1200" u="none" strike="noStrike" dirty="0">
                          <a:effectLst/>
                        </a:rPr>
                        <a:t>fishery streams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Indiana Administrative Code (327 IAC 2-1.5-8)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</a:tr>
              <a:tr h="16365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Nitrate+Nitrite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Max: 1.0 mg/L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sng" strike="noStrike" dirty="0">
                          <a:effectLst/>
                          <a:hlinkClick r:id="rId3"/>
                        </a:rPr>
                        <a:t>Ohio EPA recommended criteria for Warm Water Habitat (WWH) headwater streams in Ohio EPA Technical Bulletin MAS//1999-1-1 [PDF]</a:t>
                      </a:r>
                      <a:endParaRPr lang="en-US" sz="12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4456" marR="4456" marT="4456" marB="0" anchor="ctr"/>
                </a:tc>
              </a:tr>
              <a:tr h="5084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Total Kjeldahl Nitrogen (TKN)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Max: 0.591 mg/L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U.S. EPA recommendation 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</a:tr>
              <a:tr h="272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Total Phosphorus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Max: 0.3 mg/L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IDEM draft TMDL target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</a:tr>
              <a:tr h="393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Turbidity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Max: 10.4 NTU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U.S. EPA recommendation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456" marR="4456" marT="445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57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ArcGIS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Can upload data layers to create you own maps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Limited amount of data can be uploaded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Each item can only contain 1000 features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Our dataset is way too large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Can upload each watershed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Cannot get Excel or Database uploaded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Limited type of data can be uploaded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88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SQLite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 quick and dirty way to allow for our data to be more publically accessible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Purdue would need to set up a </a:t>
            </a:r>
            <a:r>
              <a:rPr lang="en-US" dirty="0" err="1" smtClean="0">
                <a:latin typeface="Comic Sans MS" pitchFamily="66" charset="0"/>
              </a:rPr>
              <a:t>geodatabase</a:t>
            </a:r>
            <a:r>
              <a:rPr lang="en-US" dirty="0" smtClean="0">
                <a:latin typeface="Comic Sans MS" pitchFamily="66" charset="0"/>
              </a:rPr>
              <a:t> server that could be linked to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The data for a particular point can be accessed, or all within a watershed, by using SQL to do query searches</a:t>
            </a:r>
          </a:p>
        </p:txBody>
      </p:sp>
    </p:spTree>
    <p:extLst>
      <p:ext uri="{BB962C8B-B14F-4D97-AF65-F5344CB8AC3E}">
        <p14:creationId xmlns:p14="http://schemas.microsoft.com/office/powerpoint/2010/main" val="316873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69342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Project Statement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Comic Sans MS" pitchFamily="66" charset="0"/>
              </a:rPr>
              <a:t>Plan ways to put together data from IDEM’s fixed station monitoring program, making it more accessible and user-friendly.  </a:t>
            </a: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Give examples of how the data can be used by watershed groups to show trends and results.</a:t>
            </a: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14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More Robust Set-up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mic Sans MS" pitchFamily="66" charset="0"/>
              </a:rPr>
              <a:t>Purdue (or IDEM) sets up a </a:t>
            </a:r>
            <a:r>
              <a:rPr lang="en-US" dirty="0" err="1" smtClean="0">
                <a:latin typeface="Comic Sans MS" pitchFamily="66" charset="0"/>
              </a:rPr>
              <a:t>geodatabase</a:t>
            </a:r>
            <a:r>
              <a:rPr lang="en-US" dirty="0" smtClean="0">
                <a:latin typeface="Comic Sans MS" pitchFamily="66" charset="0"/>
              </a:rPr>
              <a:t> along with a map system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Similar to </a:t>
            </a:r>
            <a:r>
              <a:rPr lang="en-US" dirty="0" err="1" smtClean="0">
                <a:latin typeface="Comic Sans MS" pitchFamily="66" charset="0"/>
              </a:rPr>
              <a:t>Driftwatch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A full service map as we envision could be created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Search function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Full data access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Similar to SQL queries, the database could be accessed with data only for the site(s) the user is interested in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2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Ideas for the future?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mic Sans MS" pitchFamily="66" charset="0"/>
              </a:rPr>
              <a:t>Steps needed to finish map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Semester project for an enterprising undergrad or side project for a grad student</a:t>
            </a:r>
          </a:p>
          <a:p>
            <a:pPr marL="0" indent="0">
              <a:buNone/>
            </a:pPr>
            <a:endParaRPr lang="en-US" sz="1000" dirty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Maintain databases, update quarterly/monthly?</a:t>
            </a:r>
          </a:p>
          <a:p>
            <a:pPr marL="0" indent="0">
              <a:buNone/>
            </a:pPr>
            <a:endParaRPr lang="en-US" sz="1000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Incorporate Hoosier </a:t>
            </a:r>
            <a:r>
              <a:rPr lang="en-US" dirty="0" err="1" smtClean="0">
                <a:latin typeface="Comic Sans MS" pitchFamily="66" charset="0"/>
              </a:rPr>
              <a:t>Riverwatch</a:t>
            </a:r>
            <a:r>
              <a:rPr lang="en-US" dirty="0" smtClean="0">
                <a:latin typeface="Comic Sans MS" pitchFamily="66" charset="0"/>
              </a:rPr>
              <a:t> data, possibly other monitoring data to consolidate in one location</a:t>
            </a:r>
            <a:endParaRPr lang="en-US" sz="1000" dirty="0" smtClean="0">
              <a:latin typeface="Comic Sans MS" pitchFamily="66" charset="0"/>
            </a:endParaRPr>
          </a:p>
          <a:p>
            <a:pPr lvl="1"/>
            <a:endParaRPr lang="en-US" sz="1000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Break data out from spreadsheets into sheets for each station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Allows users to look through a list of sites rather than use a map that they may be uncomfortable using</a:t>
            </a:r>
          </a:p>
        </p:txBody>
      </p:sp>
    </p:spTree>
    <p:extLst>
      <p:ext uri="{BB962C8B-B14F-4D97-AF65-F5344CB8AC3E}">
        <p14:creationId xmlns:p14="http://schemas.microsoft.com/office/powerpoint/2010/main" val="25315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Background on IDEM Fixed Stations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1772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Started in 1957</a:t>
            </a:r>
          </a:p>
          <a:p>
            <a:pPr marL="0" indent="0">
              <a:buNone/>
            </a:pPr>
            <a:endParaRPr lang="en-US" sz="1100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Objective: to reveal water quality trends and provide data to surface water users</a:t>
            </a:r>
          </a:p>
          <a:p>
            <a:pPr marL="0" indent="0">
              <a:buNone/>
            </a:pPr>
            <a:endParaRPr lang="en-US" sz="1000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Currently 176 stations – </a:t>
            </a:r>
            <a:r>
              <a:rPr lang="en-US" u="sng" dirty="0" smtClean="0">
                <a:latin typeface="Comic Sans MS" pitchFamily="66" charset="0"/>
              </a:rPr>
              <a:t>monthly</a:t>
            </a:r>
            <a:r>
              <a:rPr lang="en-US" dirty="0" smtClean="0">
                <a:latin typeface="Comic Sans MS" pitchFamily="66" charset="0"/>
              </a:rPr>
              <a:t> monitoring</a:t>
            </a:r>
          </a:p>
          <a:p>
            <a:pPr marL="0" indent="0">
              <a:buNone/>
            </a:pPr>
            <a:endParaRPr lang="en-US" sz="1100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Parameters vary by site – can include Metals, Nutrients, TSS, TDS, DO, pH, Temp, </a:t>
            </a:r>
            <a:r>
              <a:rPr lang="en-US" dirty="0" err="1" smtClean="0">
                <a:latin typeface="Comic Sans MS" pitchFamily="66" charset="0"/>
              </a:rPr>
              <a:t>E.coli</a:t>
            </a:r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sz="1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31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>
                <a:latin typeface="Comic Sans MS" pitchFamily="66" charset="0"/>
              </a:rPr>
              <a:t>Specific parameters are listed in the Indiana Water Monitoring Inventory</a:t>
            </a:r>
            <a:endParaRPr lang="en-US" dirty="0"/>
          </a:p>
          <a:p>
            <a:pPr marL="0" indent="0">
              <a:buNone/>
            </a:pPr>
            <a:endParaRPr lang="en-US" sz="1000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Water </a:t>
            </a:r>
            <a:r>
              <a:rPr lang="en-US" dirty="0">
                <a:latin typeface="Comic Sans MS" pitchFamily="66" charset="0"/>
              </a:rPr>
              <a:t>quality data are stored in </a:t>
            </a:r>
            <a:r>
              <a:rPr lang="en-US" dirty="0" smtClean="0">
                <a:latin typeface="Comic Sans MS" pitchFamily="66" charset="0"/>
              </a:rPr>
              <a:t>IDEM’s </a:t>
            </a:r>
            <a:r>
              <a:rPr lang="en-US" dirty="0">
                <a:latin typeface="Comic Sans MS" pitchFamily="66" charset="0"/>
              </a:rPr>
              <a:t>Office of Water Quality's Assessment Branch AIMS </a:t>
            </a:r>
            <a:r>
              <a:rPr lang="en-US" dirty="0" smtClean="0">
                <a:latin typeface="Comic Sans MS" pitchFamily="66" charset="0"/>
              </a:rPr>
              <a:t>Database</a:t>
            </a:r>
          </a:p>
          <a:p>
            <a:pPr marL="0" indent="0">
              <a:buNone/>
            </a:pPr>
            <a:endParaRPr lang="en-US" sz="1000" dirty="0" smtClean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Data is in </a:t>
            </a:r>
            <a:r>
              <a:rPr lang="en-US" dirty="0" err="1">
                <a:latin typeface="Comic Sans MS" pitchFamily="66" charset="0"/>
              </a:rPr>
              <a:t>Geodatabase</a:t>
            </a:r>
            <a:r>
              <a:rPr lang="en-US" dirty="0">
                <a:latin typeface="Comic Sans MS" pitchFamily="66" charset="0"/>
              </a:rPr>
              <a:t> that requires most recent version of ArcGIS</a:t>
            </a:r>
            <a:endParaRPr lang="en-US" dirty="0"/>
          </a:p>
          <a:p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7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fixed station locations map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82982" y="838200"/>
            <a:ext cx="4475018" cy="5791200"/>
          </a:xfrm>
        </p:spPr>
      </p:pic>
    </p:spTree>
    <p:extLst>
      <p:ext uri="{BB962C8B-B14F-4D97-AF65-F5344CB8AC3E}">
        <p14:creationId xmlns:p14="http://schemas.microsoft.com/office/powerpoint/2010/main" val="15997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Envision an interactive map that shows location of each fixed station, delineated by watershed.</a:t>
            </a:r>
          </a:p>
          <a:p>
            <a:pPr marL="0" indent="0">
              <a:buNone/>
            </a:pPr>
            <a:endParaRPr lang="en-US" sz="1000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When site is clicked on, an Excel database opens with all monitoring data for that site.</a:t>
            </a:r>
          </a:p>
          <a:p>
            <a:pPr marL="0" indent="0">
              <a:buNone/>
            </a:pPr>
            <a:endParaRPr lang="en-US" sz="1000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Could also include graphs that highlight specific parameters to show trends.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9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Fixed Station Watersheds</a:t>
            </a:r>
            <a:endParaRPr lang="en-US" dirty="0"/>
          </a:p>
        </p:txBody>
      </p:sp>
      <p:pic>
        <p:nvPicPr>
          <p:cNvPr id="6" name="Content Placeholder 5" descr="Merged with Statio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1776" y="1935163"/>
            <a:ext cx="5680448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Fixed Station Watersheds</a:t>
            </a:r>
            <a:endParaRPr lang="en-US" dirty="0"/>
          </a:p>
        </p:txBody>
      </p:sp>
      <p:pic>
        <p:nvPicPr>
          <p:cNvPr id="4" name="Content Placeholder 3" descr="watershed overla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1776" y="1935163"/>
            <a:ext cx="5680448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584383"/>
              </p:ext>
            </p:extLst>
          </p:nvPr>
        </p:nvGraphicFramePr>
        <p:xfrm>
          <a:off x="762000" y="1143000"/>
          <a:ext cx="7543800" cy="5305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906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734</TotalTime>
  <Words>921</Words>
  <Application>Microsoft Office PowerPoint</Application>
  <PresentationFormat>On-screen Show (4:3)</PresentationFormat>
  <Paragraphs>206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Using IDEM’s Fixed  Station Data</vt:lpstr>
      <vt:lpstr>Project Statement</vt:lpstr>
      <vt:lpstr>Background on IDEM Fixed Stations</vt:lpstr>
      <vt:lpstr>PowerPoint Presentation</vt:lpstr>
      <vt:lpstr>PowerPoint Presentation</vt:lpstr>
      <vt:lpstr>PowerPoint Presentation</vt:lpstr>
      <vt:lpstr>Fixed Station Watersheds</vt:lpstr>
      <vt:lpstr>Fixed Station Watersheds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ArcGIS Online</vt:lpstr>
      <vt:lpstr>SQLite</vt:lpstr>
      <vt:lpstr>A More Robust Set-up</vt:lpstr>
      <vt:lpstr>Ideas for the future?</vt:lpstr>
    </vt:vector>
  </TitlesOfParts>
  <Company>Health and Hospital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IDEM’s Fixed  Station Data</dc:title>
  <dc:creator>User</dc:creator>
  <cp:lastModifiedBy>User</cp:lastModifiedBy>
  <cp:revision>58</cp:revision>
  <dcterms:created xsi:type="dcterms:W3CDTF">2012-05-09T11:58:04Z</dcterms:created>
  <dcterms:modified xsi:type="dcterms:W3CDTF">2012-05-23T11:49:49Z</dcterms:modified>
</cp:coreProperties>
</file>